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9084C-5BE8-4320-8D1E-AFD324366FAD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FB02B-AAC5-489F-A78E-1A96A88E08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FB02B-AAC5-489F-A78E-1A96A88E0860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4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Japanese page"/>
          <p:cNvPicPr>
            <a:picLocks noChangeAspect="1" noChangeArrowheads="1"/>
          </p:cNvPicPr>
          <p:nvPr/>
        </p:nvPicPr>
        <p:blipFill>
          <a:blip r:embed="rId13"/>
          <a:srcRect t="12500" b="125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C969364-B188-461E-9EFC-0326A6319F91}" type="datetimeFigureOut">
              <a:rPr lang="en-US" smtClean="0"/>
              <a:t>4/15/2008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18FF4F-9B3B-4050-95A5-AE3D68A4374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15,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/>
              <a:t>the hypotenuse and a leg of one right triangle are congruent to the </a:t>
            </a:r>
            <a:r>
              <a:rPr lang="en-US" dirty="0" smtClean="0"/>
              <a:t>corresponding parts </a:t>
            </a:r>
            <a:r>
              <a:rPr lang="en-US" dirty="0" smtClean="0"/>
              <a:t>of another right triangle, then the triangles are </a:t>
            </a:r>
            <a:r>
              <a:rPr lang="en-US" dirty="0" smtClean="0"/>
              <a:t>congruent</a:t>
            </a:r>
            <a:r>
              <a:rPr lang="en-US" dirty="0" smtClean="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886200"/>
            <a:ext cx="5079284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8"/>
          <p:cNvSpPr/>
          <p:nvPr/>
        </p:nvSpPr>
        <p:spPr>
          <a:xfrm>
            <a:off x="5692141" y="3794759"/>
            <a:ext cx="845819" cy="707026"/>
          </a:xfrm>
          <a:custGeom>
            <a:avLst/>
            <a:gdLst/>
            <a:ahLst/>
            <a:cxnLst/>
            <a:rect l="0" t="0" r="0" b="0"/>
            <a:pathLst>
              <a:path w="845819" h="707026">
                <a:moveTo>
                  <a:pt x="137159" y="0"/>
                </a:moveTo>
                <a:lnTo>
                  <a:pt x="131091" y="0"/>
                </a:lnTo>
                <a:lnTo>
                  <a:pt x="129304" y="1270"/>
                </a:lnTo>
                <a:lnTo>
                  <a:pt x="128112" y="3387"/>
                </a:lnTo>
                <a:lnTo>
                  <a:pt x="126199" y="9842"/>
                </a:lnTo>
                <a:lnTo>
                  <a:pt x="119800" y="17028"/>
                </a:lnTo>
                <a:lnTo>
                  <a:pt x="117966" y="22782"/>
                </a:lnTo>
                <a:lnTo>
                  <a:pt x="115928" y="39335"/>
                </a:lnTo>
                <a:lnTo>
                  <a:pt x="111636" y="56006"/>
                </a:lnTo>
                <a:lnTo>
                  <a:pt x="106765" y="71882"/>
                </a:lnTo>
                <a:lnTo>
                  <a:pt x="102753" y="97640"/>
                </a:lnTo>
                <a:lnTo>
                  <a:pt x="100252" y="109543"/>
                </a:lnTo>
                <a:lnTo>
                  <a:pt x="97314" y="122559"/>
                </a:lnTo>
                <a:lnTo>
                  <a:pt x="95355" y="136316"/>
                </a:lnTo>
                <a:lnTo>
                  <a:pt x="94050" y="150568"/>
                </a:lnTo>
                <a:lnTo>
                  <a:pt x="93179" y="165149"/>
                </a:lnTo>
                <a:lnTo>
                  <a:pt x="88825" y="184736"/>
                </a:lnTo>
                <a:lnTo>
                  <a:pt x="83927" y="198946"/>
                </a:lnTo>
                <a:lnTo>
                  <a:pt x="81750" y="213727"/>
                </a:lnTo>
                <a:lnTo>
                  <a:pt x="77396" y="228763"/>
                </a:lnTo>
                <a:lnTo>
                  <a:pt x="72497" y="243913"/>
                </a:lnTo>
                <a:lnTo>
                  <a:pt x="68470" y="269262"/>
                </a:lnTo>
                <a:lnTo>
                  <a:pt x="65966" y="281108"/>
                </a:lnTo>
                <a:lnTo>
                  <a:pt x="63027" y="294086"/>
                </a:lnTo>
                <a:lnTo>
                  <a:pt x="59761" y="311892"/>
                </a:lnTo>
                <a:lnTo>
                  <a:pt x="57040" y="327849"/>
                </a:lnTo>
                <a:lnTo>
                  <a:pt x="41393" y="400028"/>
                </a:lnTo>
                <a:lnTo>
                  <a:pt x="39025" y="414006"/>
                </a:lnTo>
                <a:lnTo>
                  <a:pt x="37446" y="425864"/>
                </a:lnTo>
                <a:lnTo>
                  <a:pt x="35692" y="445813"/>
                </a:lnTo>
                <a:lnTo>
                  <a:pt x="34912" y="463146"/>
                </a:lnTo>
                <a:lnTo>
                  <a:pt x="33435" y="473864"/>
                </a:lnTo>
                <a:lnTo>
                  <a:pt x="31179" y="486090"/>
                </a:lnTo>
                <a:lnTo>
                  <a:pt x="28406" y="499320"/>
                </a:lnTo>
                <a:lnTo>
                  <a:pt x="25324" y="517407"/>
                </a:lnTo>
                <a:lnTo>
                  <a:pt x="17278" y="581841"/>
                </a:lnTo>
                <a:lnTo>
                  <a:pt x="14058" y="599984"/>
                </a:lnTo>
                <a:lnTo>
                  <a:pt x="10641" y="614619"/>
                </a:lnTo>
                <a:lnTo>
                  <a:pt x="4729" y="636385"/>
                </a:lnTo>
                <a:lnTo>
                  <a:pt x="1400" y="655777"/>
                </a:lnTo>
                <a:lnTo>
                  <a:pt x="184" y="677739"/>
                </a:lnTo>
                <a:lnTo>
                  <a:pt x="0" y="696697"/>
                </a:lnTo>
                <a:lnTo>
                  <a:pt x="6067" y="703140"/>
                </a:lnTo>
                <a:lnTo>
                  <a:pt x="9124" y="704980"/>
                </a:lnTo>
                <a:lnTo>
                  <a:pt x="15908" y="707025"/>
                </a:lnTo>
                <a:lnTo>
                  <a:pt x="18225" y="706300"/>
                </a:lnTo>
                <a:lnTo>
                  <a:pt x="19770" y="704547"/>
                </a:lnTo>
                <a:lnTo>
                  <a:pt x="20799" y="702108"/>
                </a:lnTo>
                <a:lnTo>
                  <a:pt x="38877" y="696012"/>
                </a:lnTo>
                <a:lnTo>
                  <a:pt x="62998" y="690339"/>
                </a:lnTo>
                <a:lnTo>
                  <a:pt x="87443" y="686398"/>
                </a:lnTo>
                <a:lnTo>
                  <a:pt x="108458" y="679910"/>
                </a:lnTo>
                <a:lnTo>
                  <a:pt x="123105" y="676793"/>
                </a:lnTo>
                <a:lnTo>
                  <a:pt x="141759" y="673446"/>
                </a:lnTo>
                <a:lnTo>
                  <a:pt x="163086" y="669944"/>
                </a:lnTo>
                <a:lnTo>
                  <a:pt x="186193" y="667610"/>
                </a:lnTo>
                <a:lnTo>
                  <a:pt x="210489" y="666053"/>
                </a:lnTo>
                <a:lnTo>
                  <a:pt x="270223" y="663863"/>
                </a:lnTo>
                <a:lnTo>
                  <a:pt x="302978" y="663350"/>
                </a:lnTo>
                <a:lnTo>
                  <a:pt x="355636" y="663123"/>
                </a:lnTo>
                <a:lnTo>
                  <a:pt x="379330" y="664332"/>
                </a:lnTo>
                <a:lnTo>
                  <a:pt x="400206" y="666408"/>
                </a:lnTo>
                <a:lnTo>
                  <a:pt x="419204" y="669062"/>
                </a:lnTo>
                <a:lnTo>
                  <a:pt x="434409" y="670831"/>
                </a:lnTo>
                <a:lnTo>
                  <a:pt x="458077" y="672798"/>
                </a:lnTo>
                <a:lnTo>
                  <a:pt x="477062" y="673671"/>
                </a:lnTo>
                <a:lnTo>
                  <a:pt x="485681" y="673904"/>
                </a:lnTo>
                <a:lnTo>
                  <a:pt x="666563" y="674330"/>
                </a:lnTo>
                <a:lnTo>
                  <a:pt x="693294" y="673073"/>
                </a:lnTo>
                <a:lnTo>
                  <a:pt x="712386" y="670966"/>
                </a:lnTo>
                <a:lnTo>
                  <a:pt x="738256" y="666507"/>
                </a:lnTo>
                <a:lnTo>
                  <a:pt x="758219" y="664526"/>
                </a:lnTo>
                <a:lnTo>
                  <a:pt x="783738" y="663410"/>
                </a:lnTo>
                <a:lnTo>
                  <a:pt x="804717" y="663002"/>
                </a:lnTo>
                <a:lnTo>
                  <a:pt x="845818" y="6629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"/>
          <p:cNvSpPr/>
          <p:nvPr/>
        </p:nvSpPr>
        <p:spPr>
          <a:xfrm>
            <a:off x="5806440" y="3806189"/>
            <a:ext cx="685800" cy="685801"/>
          </a:xfrm>
          <a:custGeom>
            <a:avLst/>
            <a:gdLst/>
            <a:ahLst/>
            <a:cxnLst/>
            <a:rect l="0" t="0" r="0" b="0"/>
            <a:pathLst>
              <a:path w="685800" h="685801">
                <a:moveTo>
                  <a:pt x="0" y="0"/>
                </a:moveTo>
                <a:lnTo>
                  <a:pt x="9841" y="9842"/>
                </a:lnTo>
                <a:lnTo>
                  <a:pt x="10723" y="14111"/>
                </a:lnTo>
                <a:lnTo>
                  <a:pt x="10959" y="17028"/>
                </a:lnTo>
                <a:lnTo>
                  <a:pt x="12386" y="18972"/>
                </a:lnTo>
                <a:lnTo>
                  <a:pt x="14607" y="20268"/>
                </a:lnTo>
                <a:lnTo>
                  <a:pt x="17358" y="21132"/>
                </a:lnTo>
                <a:lnTo>
                  <a:pt x="33365" y="34484"/>
                </a:lnTo>
                <a:lnTo>
                  <a:pt x="54194" y="54527"/>
                </a:lnTo>
                <a:lnTo>
                  <a:pt x="180853" y="180854"/>
                </a:lnTo>
                <a:lnTo>
                  <a:pt x="195102" y="201876"/>
                </a:lnTo>
                <a:lnTo>
                  <a:pt x="202458" y="214595"/>
                </a:lnTo>
                <a:lnTo>
                  <a:pt x="217405" y="232112"/>
                </a:lnTo>
                <a:lnTo>
                  <a:pt x="232514" y="245401"/>
                </a:lnTo>
                <a:lnTo>
                  <a:pt x="247696" y="259774"/>
                </a:lnTo>
                <a:lnTo>
                  <a:pt x="264456" y="276078"/>
                </a:lnTo>
                <a:lnTo>
                  <a:pt x="277465" y="295020"/>
                </a:lnTo>
                <a:lnTo>
                  <a:pt x="288841" y="309344"/>
                </a:lnTo>
                <a:lnTo>
                  <a:pt x="306139" y="328301"/>
                </a:lnTo>
                <a:lnTo>
                  <a:pt x="322694" y="348735"/>
                </a:lnTo>
                <a:lnTo>
                  <a:pt x="337729" y="367083"/>
                </a:lnTo>
                <a:lnTo>
                  <a:pt x="357112" y="383705"/>
                </a:lnTo>
                <a:lnTo>
                  <a:pt x="368266" y="396173"/>
                </a:lnTo>
                <a:lnTo>
                  <a:pt x="377932" y="410331"/>
                </a:lnTo>
                <a:lnTo>
                  <a:pt x="392226" y="425956"/>
                </a:lnTo>
                <a:lnTo>
                  <a:pt x="405463" y="438234"/>
                </a:lnTo>
                <a:lnTo>
                  <a:pt x="419812" y="447924"/>
                </a:lnTo>
                <a:lnTo>
                  <a:pt x="434656" y="456464"/>
                </a:lnTo>
                <a:lnTo>
                  <a:pt x="442171" y="460520"/>
                </a:lnTo>
                <a:lnTo>
                  <a:pt x="453906" y="471799"/>
                </a:lnTo>
                <a:lnTo>
                  <a:pt x="458814" y="478363"/>
                </a:lnTo>
                <a:lnTo>
                  <a:pt x="474427" y="492430"/>
                </a:lnTo>
                <a:lnTo>
                  <a:pt x="497292" y="510020"/>
                </a:lnTo>
                <a:lnTo>
                  <a:pt x="507320" y="519135"/>
                </a:lnTo>
                <a:lnTo>
                  <a:pt x="510933" y="521351"/>
                </a:lnTo>
                <a:lnTo>
                  <a:pt x="522086" y="525738"/>
                </a:lnTo>
                <a:lnTo>
                  <a:pt x="537232" y="537955"/>
                </a:lnTo>
                <a:lnTo>
                  <a:pt x="556263" y="556358"/>
                </a:lnTo>
                <a:lnTo>
                  <a:pt x="588468" y="588469"/>
                </a:lnTo>
                <a:lnTo>
                  <a:pt x="591702" y="590433"/>
                </a:lnTo>
                <a:lnTo>
                  <a:pt x="602321" y="594467"/>
                </a:lnTo>
                <a:lnTo>
                  <a:pt x="615007" y="604048"/>
                </a:lnTo>
                <a:lnTo>
                  <a:pt x="626866" y="615479"/>
                </a:lnTo>
                <a:lnTo>
                  <a:pt x="627461" y="617329"/>
                </a:lnTo>
                <a:lnTo>
                  <a:pt x="628121" y="622772"/>
                </a:lnTo>
                <a:lnTo>
                  <a:pt x="629567" y="624732"/>
                </a:lnTo>
                <a:lnTo>
                  <a:pt x="631801" y="626038"/>
                </a:lnTo>
                <a:lnTo>
                  <a:pt x="638444" y="628134"/>
                </a:lnTo>
                <a:lnTo>
                  <a:pt x="638990" y="629577"/>
                </a:lnTo>
                <a:lnTo>
                  <a:pt x="639595" y="634565"/>
                </a:lnTo>
                <a:lnTo>
                  <a:pt x="641027" y="636404"/>
                </a:lnTo>
                <a:lnTo>
                  <a:pt x="643251" y="637629"/>
                </a:lnTo>
                <a:lnTo>
                  <a:pt x="646004" y="638447"/>
                </a:lnTo>
                <a:lnTo>
                  <a:pt x="647839" y="640261"/>
                </a:lnTo>
                <a:lnTo>
                  <a:pt x="649063" y="642741"/>
                </a:lnTo>
                <a:lnTo>
                  <a:pt x="649878" y="645664"/>
                </a:lnTo>
                <a:lnTo>
                  <a:pt x="651692" y="647613"/>
                </a:lnTo>
                <a:lnTo>
                  <a:pt x="654171" y="648912"/>
                </a:lnTo>
                <a:lnTo>
                  <a:pt x="657094" y="649778"/>
                </a:lnTo>
                <a:lnTo>
                  <a:pt x="659042" y="651626"/>
                </a:lnTo>
                <a:lnTo>
                  <a:pt x="660342" y="654127"/>
                </a:lnTo>
                <a:lnTo>
                  <a:pt x="662427" y="661199"/>
                </a:lnTo>
                <a:lnTo>
                  <a:pt x="675306" y="675145"/>
                </a:lnTo>
                <a:lnTo>
                  <a:pt x="685799" y="6858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"/>
          <p:cNvSpPr/>
          <p:nvPr/>
        </p:nvSpPr>
        <p:spPr>
          <a:xfrm>
            <a:off x="5703570" y="4343413"/>
            <a:ext cx="194306" cy="102857"/>
          </a:xfrm>
          <a:custGeom>
            <a:avLst/>
            <a:gdLst/>
            <a:ahLst/>
            <a:cxnLst/>
            <a:rect l="0" t="0" r="0" b="0"/>
            <a:pathLst>
              <a:path w="194306" h="102857">
                <a:moveTo>
                  <a:pt x="0" y="22846"/>
                </a:moveTo>
                <a:lnTo>
                  <a:pt x="20800" y="22846"/>
                </a:lnTo>
                <a:lnTo>
                  <a:pt x="22757" y="21576"/>
                </a:lnTo>
                <a:lnTo>
                  <a:pt x="25331" y="19460"/>
                </a:lnTo>
                <a:lnTo>
                  <a:pt x="32520" y="13005"/>
                </a:lnTo>
                <a:lnTo>
                  <a:pt x="36919" y="11206"/>
                </a:lnTo>
                <a:lnTo>
                  <a:pt x="51968" y="5819"/>
                </a:lnTo>
                <a:lnTo>
                  <a:pt x="58776" y="3875"/>
                </a:lnTo>
                <a:lnTo>
                  <a:pt x="64584" y="2579"/>
                </a:lnTo>
                <a:lnTo>
                  <a:pt x="69725" y="1715"/>
                </a:lnTo>
                <a:lnTo>
                  <a:pt x="74424" y="1138"/>
                </a:lnTo>
                <a:lnTo>
                  <a:pt x="78826" y="755"/>
                </a:lnTo>
                <a:lnTo>
                  <a:pt x="83030" y="498"/>
                </a:lnTo>
                <a:lnTo>
                  <a:pt x="101249" y="214"/>
                </a:lnTo>
                <a:lnTo>
                  <a:pt x="166876" y="0"/>
                </a:lnTo>
                <a:lnTo>
                  <a:pt x="172210" y="1265"/>
                </a:lnTo>
                <a:lnTo>
                  <a:pt x="175766" y="3379"/>
                </a:lnTo>
                <a:lnTo>
                  <a:pt x="178138" y="6058"/>
                </a:lnTo>
                <a:lnTo>
                  <a:pt x="180988" y="7844"/>
                </a:lnTo>
                <a:lnTo>
                  <a:pt x="184159" y="9035"/>
                </a:lnTo>
                <a:lnTo>
                  <a:pt x="192305" y="10946"/>
                </a:lnTo>
                <a:lnTo>
                  <a:pt x="192973" y="12373"/>
                </a:lnTo>
                <a:lnTo>
                  <a:pt x="193419" y="14594"/>
                </a:lnTo>
                <a:lnTo>
                  <a:pt x="194134" y="21216"/>
                </a:lnTo>
                <a:lnTo>
                  <a:pt x="194232" y="28895"/>
                </a:lnTo>
                <a:lnTo>
                  <a:pt x="194305" y="60632"/>
                </a:lnTo>
                <a:lnTo>
                  <a:pt x="193036" y="64547"/>
                </a:lnTo>
                <a:lnTo>
                  <a:pt x="190921" y="68427"/>
                </a:lnTo>
                <a:lnTo>
                  <a:pt x="188240" y="72283"/>
                </a:lnTo>
                <a:lnTo>
                  <a:pt x="186453" y="76124"/>
                </a:lnTo>
                <a:lnTo>
                  <a:pt x="185262" y="79955"/>
                </a:lnTo>
                <a:lnTo>
                  <a:pt x="184468" y="83779"/>
                </a:lnTo>
                <a:lnTo>
                  <a:pt x="183938" y="87598"/>
                </a:lnTo>
                <a:lnTo>
                  <a:pt x="183586" y="91414"/>
                </a:lnTo>
                <a:lnTo>
                  <a:pt x="182880" y="1028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"/>
          <p:cNvSpPr/>
          <p:nvPr/>
        </p:nvSpPr>
        <p:spPr>
          <a:xfrm>
            <a:off x="6023609" y="4297679"/>
            <a:ext cx="48670" cy="297181"/>
          </a:xfrm>
          <a:custGeom>
            <a:avLst/>
            <a:gdLst/>
            <a:ahLst/>
            <a:cxnLst/>
            <a:rect l="0" t="0" r="0" b="0"/>
            <a:pathLst>
              <a:path w="48670" h="297181">
                <a:moveTo>
                  <a:pt x="0" y="297180"/>
                </a:moveTo>
                <a:lnTo>
                  <a:pt x="0" y="281272"/>
                </a:lnTo>
                <a:lnTo>
                  <a:pt x="1271" y="276414"/>
                </a:lnTo>
                <a:lnTo>
                  <a:pt x="3387" y="270637"/>
                </a:lnTo>
                <a:lnTo>
                  <a:pt x="6069" y="264244"/>
                </a:lnTo>
                <a:lnTo>
                  <a:pt x="7856" y="256173"/>
                </a:lnTo>
                <a:lnTo>
                  <a:pt x="9047" y="246982"/>
                </a:lnTo>
                <a:lnTo>
                  <a:pt x="9842" y="237045"/>
                </a:lnTo>
                <a:lnTo>
                  <a:pt x="11641" y="229150"/>
                </a:lnTo>
                <a:lnTo>
                  <a:pt x="14111" y="222617"/>
                </a:lnTo>
                <a:lnTo>
                  <a:pt x="17028" y="216991"/>
                </a:lnTo>
                <a:lnTo>
                  <a:pt x="18972" y="210701"/>
                </a:lnTo>
                <a:lnTo>
                  <a:pt x="20268" y="203968"/>
                </a:lnTo>
                <a:lnTo>
                  <a:pt x="21132" y="196938"/>
                </a:lnTo>
                <a:lnTo>
                  <a:pt x="38229" y="81000"/>
                </a:lnTo>
                <a:lnTo>
                  <a:pt x="40727" y="60350"/>
                </a:lnTo>
                <a:lnTo>
                  <a:pt x="44734" y="21094"/>
                </a:lnTo>
                <a:lnTo>
                  <a:pt x="46333" y="16603"/>
                </a:lnTo>
                <a:lnTo>
                  <a:pt x="48669" y="12339"/>
                </a:lnTo>
                <a:lnTo>
                  <a:pt x="457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"/>
          <p:cNvSpPr/>
          <p:nvPr/>
        </p:nvSpPr>
        <p:spPr>
          <a:xfrm>
            <a:off x="5932170" y="3966209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0" y="171450"/>
                </a:moveTo>
                <a:lnTo>
                  <a:pt x="19682" y="171450"/>
                </a:lnTo>
                <a:lnTo>
                  <a:pt x="24834" y="168064"/>
                </a:lnTo>
                <a:lnTo>
                  <a:pt x="27986" y="165383"/>
                </a:lnTo>
                <a:lnTo>
                  <a:pt x="31357" y="162325"/>
                </a:lnTo>
                <a:lnTo>
                  <a:pt x="38489" y="155542"/>
                </a:lnTo>
                <a:lnTo>
                  <a:pt x="42169" y="150684"/>
                </a:lnTo>
                <a:lnTo>
                  <a:pt x="45893" y="144907"/>
                </a:lnTo>
                <a:lnTo>
                  <a:pt x="49645" y="138514"/>
                </a:lnTo>
                <a:lnTo>
                  <a:pt x="53416" y="132983"/>
                </a:lnTo>
                <a:lnTo>
                  <a:pt x="57201" y="128025"/>
                </a:lnTo>
                <a:lnTo>
                  <a:pt x="60994" y="123451"/>
                </a:lnTo>
                <a:lnTo>
                  <a:pt x="64793" y="119130"/>
                </a:lnTo>
                <a:lnTo>
                  <a:pt x="72400" y="110944"/>
                </a:lnTo>
                <a:lnTo>
                  <a:pt x="76207" y="105712"/>
                </a:lnTo>
                <a:lnTo>
                  <a:pt x="80014" y="99685"/>
                </a:lnTo>
                <a:lnTo>
                  <a:pt x="83823" y="93127"/>
                </a:lnTo>
                <a:lnTo>
                  <a:pt x="87631" y="87485"/>
                </a:lnTo>
                <a:lnTo>
                  <a:pt x="91441" y="82453"/>
                </a:lnTo>
                <a:lnTo>
                  <a:pt x="95251" y="77829"/>
                </a:lnTo>
                <a:lnTo>
                  <a:pt x="99061" y="73476"/>
                </a:lnTo>
                <a:lnTo>
                  <a:pt x="102870" y="69304"/>
                </a:lnTo>
                <a:lnTo>
                  <a:pt x="106680" y="65253"/>
                </a:lnTo>
                <a:lnTo>
                  <a:pt x="143721" y="27758"/>
                </a:lnTo>
                <a:lnTo>
                  <a:pt x="151928" y="19534"/>
                </a:lnTo>
                <a:lnTo>
                  <a:pt x="154625" y="15563"/>
                </a:lnTo>
                <a:lnTo>
                  <a:pt x="156424" y="11645"/>
                </a:lnTo>
                <a:lnTo>
                  <a:pt x="157623" y="7764"/>
                </a:lnTo>
                <a:lnTo>
                  <a:pt x="159691" y="5176"/>
                </a:lnTo>
                <a:lnTo>
                  <a:pt x="162340" y="345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3"/>
          <p:cNvSpPr/>
          <p:nvPr/>
        </p:nvSpPr>
        <p:spPr>
          <a:xfrm>
            <a:off x="6035040" y="3977639"/>
            <a:ext cx="160020" cy="194312"/>
          </a:xfrm>
          <a:custGeom>
            <a:avLst/>
            <a:gdLst/>
            <a:ahLst/>
            <a:cxnLst/>
            <a:rect l="0" t="0" r="0" b="0"/>
            <a:pathLst>
              <a:path w="160020" h="194312">
                <a:moveTo>
                  <a:pt x="0" y="194311"/>
                </a:moveTo>
                <a:lnTo>
                  <a:pt x="6068" y="188243"/>
                </a:lnTo>
                <a:lnTo>
                  <a:pt x="9124" y="183915"/>
                </a:lnTo>
                <a:lnTo>
                  <a:pt x="12433" y="178490"/>
                </a:lnTo>
                <a:lnTo>
                  <a:pt x="15908" y="172334"/>
                </a:lnTo>
                <a:lnTo>
                  <a:pt x="19495" y="166959"/>
                </a:lnTo>
                <a:lnTo>
                  <a:pt x="23157" y="162106"/>
                </a:lnTo>
                <a:lnTo>
                  <a:pt x="26867" y="157601"/>
                </a:lnTo>
                <a:lnTo>
                  <a:pt x="30611" y="153328"/>
                </a:lnTo>
                <a:lnTo>
                  <a:pt x="34377" y="149209"/>
                </a:lnTo>
                <a:lnTo>
                  <a:pt x="38159" y="145193"/>
                </a:lnTo>
                <a:lnTo>
                  <a:pt x="44489" y="136165"/>
                </a:lnTo>
                <a:lnTo>
                  <a:pt x="52519" y="123797"/>
                </a:lnTo>
                <a:lnTo>
                  <a:pt x="61683" y="109201"/>
                </a:lnTo>
                <a:lnTo>
                  <a:pt x="71601" y="94391"/>
                </a:lnTo>
                <a:lnTo>
                  <a:pt x="92782" y="64388"/>
                </a:lnTo>
                <a:lnTo>
                  <a:pt x="102495" y="51816"/>
                </a:lnTo>
                <a:lnTo>
                  <a:pt x="111510" y="40894"/>
                </a:lnTo>
                <a:lnTo>
                  <a:pt x="127030" y="23255"/>
                </a:lnTo>
                <a:lnTo>
                  <a:pt x="138161" y="11183"/>
                </a:lnTo>
                <a:lnTo>
                  <a:pt x="142907" y="7455"/>
                </a:lnTo>
                <a:lnTo>
                  <a:pt x="147341" y="4971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"/>
          <p:cNvSpPr/>
          <p:nvPr/>
        </p:nvSpPr>
        <p:spPr>
          <a:xfrm>
            <a:off x="6835140" y="3625050"/>
            <a:ext cx="786295" cy="775483"/>
          </a:xfrm>
          <a:custGeom>
            <a:avLst/>
            <a:gdLst/>
            <a:ahLst/>
            <a:cxnLst/>
            <a:rect l="0" t="0" r="0" b="0"/>
            <a:pathLst>
              <a:path w="786295" h="775483">
                <a:moveTo>
                  <a:pt x="34290" y="169709"/>
                </a:moveTo>
                <a:lnTo>
                  <a:pt x="40358" y="181845"/>
                </a:lnTo>
                <a:lnTo>
                  <a:pt x="43337" y="197963"/>
                </a:lnTo>
                <a:lnTo>
                  <a:pt x="44660" y="216556"/>
                </a:lnTo>
                <a:lnTo>
                  <a:pt x="45249" y="233287"/>
                </a:lnTo>
                <a:lnTo>
                  <a:pt x="45580" y="256986"/>
                </a:lnTo>
                <a:lnTo>
                  <a:pt x="45716" y="386774"/>
                </a:lnTo>
                <a:lnTo>
                  <a:pt x="44447" y="403320"/>
                </a:lnTo>
                <a:lnTo>
                  <a:pt x="42331" y="423239"/>
                </a:lnTo>
                <a:lnTo>
                  <a:pt x="39651" y="445409"/>
                </a:lnTo>
                <a:lnTo>
                  <a:pt x="37863" y="466540"/>
                </a:lnTo>
                <a:lnTo>
                  <a:pt x="36673" y="486976"/>
                </a:lnTo>
                <a:lnTo>
                  <a:pt x="35878" y="506950"/>
                </a:lnTo>
                <a:lnTo>
                  <a:pt x="34078" y="531697"/>
                </a:lnTo>
                <a:lnTo>
                  <a:pt x="28692" y="589673"/>
                </a:lnTo>
                <a:lnTo>
                  <a:pt x="25479" y="616055"/>
                </a:lnTo>
                <a:lnTo>
                  <a:pt x="22066" y="639993"/>
                </a:lnTo>
                <a:lnTo>
                  <a:pt x="16157" y="678445"/>
                </a:lnTo>
                <a:lnTo>
                  <a:pt x="13531" y="699767"/>
                </a:lnTo>
                <a:lnTo>
                  <a:pt x="12363" y="723638"/>
                </a:lnTo>
                <a:lnTo>
                  <a:pt x="13114" y="746100"/>
                </a:lnTo>
                <a:lnTo>
                  <a:pt x="15093" y="752090"/>
                </a:lnTo>
                <a:lnTo>
                  <a:pt x="17682" y="756083"/>
                </a:lnTo>
                <a:lnTo>
                  <a:pt x="20559" y="763906"/>
                </a:lnTo>
                <a:lnTo>
                  <a:pt x="22405" y="773209"/>
                </a:lnTo>
                <a:lnTo>
                  <a:pt x="23826" y="773973"/>
                </a:lnTo>
                <a:lnTo>
                  <a:pt x="28792" y="774821"/>
                </a:lnTo>
                <a:lnTo>
                  <a:pt x="48679" y="775365"/>
                </a:lnTo>
                <a:lnTo>
                  <a:pt x="116289" y="775482"/>
                </a:lnTo>
                <a:lnTo>
                  <a:pt x="130865" y="774218"/>
                </a:lnTo>
                <a:lnTo>
                  <a:pt x="148204" y="772105"/>
                </a:lnTo>
                <a:lnTo>
                  <a:pt x="181438" y="767641"/>
                </a:lnTo>
                <a:lnTo>
                  <a:pt x="266824" y="758472"/>
                </a:lnTo>
                <a:lnTo>
                  <a:pt x="287102" y="756528"/>
                </a:lnTo>
                <a:lnTo>
                  <a:pt x="303161" y="755232"/>
                </a:lnTo>
                <a:lnTo>
                  <a:pt x="316407" y="754368"/>
                </a:lnTo>
                <a:lnTo>
                  <a:pt x="364992" y="753407"/>
                </a:lnTo>
                <a:lnTo>
                  <a:pt x="566939" y="752684"/>
                </a:lnTo>
                <a:lnTo>
                  <a:pt x="586239" y="753940"/>
                </a:lnTo>
                <a:lnTo>
                  <a:pt x="601646" y="756046"/>
                </a:lnTo>
                <a:lnTo>
                  <a:pt x="614457" y="758721"/>
                </a:lnTo>
                <a:lnTo>
                  <a:pt x="629348" y="760504"/>
                </a:lnTo>
                <a:lnTo>
                  <a:pt x="645625" y="761692"/>
                </a:lnTo>
                <a:lnTo>
                  <a:pt x="662827" y="762485"/>
                </a:lnTo>
                <a:lnTo>
                  <a:pt x="698873" y="763365"/>
                </a:lnTo>
                <a:lnTo>
                  <a:pt x="780654" y="764028"/>
                </a:lnTo>
                <a:lnTo>
                  <a:pt x="783326" y="762772"/>
                </a:lnTo>
                <a:lnTo>
                  <a:pt x="785108" y="760665"/>
                </a:lnTo>
                <a:lnTo>
                  <a:pt x="786294" y="757990"/>
                </a:lnTo>
                <a:lnTo>
                  <a:pt x="785816" y="756206"/>
                </a:lnTo>
                <a:lnTo>
                  <a:pt x="784228" y="755017"/>
                </a:lnTo>
                <a:lnTo>
                  <a:pt x="781898" y="754225"/>
                </a:lnTo>
                <a:lnTo>
                  <a:pt x="760417" y="740974"/>
                </a:lnTo>
                <a:lnTo>
                  <a:pt x="754594" y="735972"/>
                </a:lnTo>
                <a:lnTo>
                  <a:pt x="750713" y="731368"/>
                </a:lnTo>
                <a:lnTo>
                  <a:pt x="748125" y="727028"/>
                </a:lnTo>
                <a:lnTo>
                  <a:pt x="745129" y="724136"/>
                </a:lnTo>
                <a:lnTo>
                  <a:pt x="741863" y="722207"/>
                </a:lnTo>
                <a:lnTo>
                  <a:pt x="738416" y="720921"/>
                </a:lnTo>
                <a:lnTo>
                  <a:pt x="715359" y="706976"/>
                </a:lnTo>
                <a:lnTo>
                  <a:pt x="666195" y="674622"/>
                </a:lnTo>
                <a:lnTo>
                  <a:pt x="651140" y="663798"/>
                </a:lnTo>
                <a:lnTo>
                  <a:pt x="627639" y="644997"/>
                </a:lnTo>
                <a:lnTo>
                  <a:pt x="608727" y="631562"/>
                </a:lnTo>
                <a:lnTo>
                  <a:pt x="587186" y="616858"/>
                </a:lnTo>
                <a:lnTo>
                  <a:pt x="565988" y="601071"/>
                </a:lnTo>
                <a:lnTo>
                  <a:pt x="542349" y="583694"/>
                </a:lnTo>
                <a:lnTo>
                  <a:pt x="520529" y="563728"/>
                </a:lnTo>
                <a:lnTo>
                  <a:pt x="500586" y="541679"/>
                </a:lnTo>
                <a:lnTo>
                  <a:pt x="489934" y="526909"/>
                </a:lnTo>
                <a:lnTo>
                  <a:pt x="479022" y="510713"/>
                </a:lnTo>
                <a:lnTo>
                  <a:pt x="460125" y="489330"/>
                </a:lnTo>
                <a:lnTo>
                  <a:pt x="444530" y="474323"/>
                </a:lnTo>
                <a:lnTo>
                  <a:pt x="428610" y="451594"/>
                </a:lnTo>
                <a:lnTo>
                  <a:pt x="415849" y="428773"/>
                </a:lnTo>
                <a:lnTo>
                  <a:pt x="401485" y="404655"/>
                </a:lnTo>
                <a:lnTo>
                  <a:pt x="375498" y="373943"/>
                </a:lnTo>
                <a:lnTo>
                  <a:pt x="352417" y="343253"/>
                </a:lnTo>
                <a:lnTo>
                  <a:pt x="336971" y="323717"/>
                </a:lnTo>
                <a:lnTo>
                  <a:pt x="321811" y="299867"/>
                </a:lnTo>
                <a:lnTo>
                  <a:pt x="304317" y="275394"/>
                </a:lnTo>
                <a:lnTo>
                  <a:pt x="287229" y="257744"/>
                </a:lnTo>
                <a:lnTo>
                  <a:pt x="279116" y="251259"/>
                </a:lnTo>
                <a:lnTo>
                  <a:pt x="266714" y="233894"/>
                </a:lnTo>
                <a:lnTo>
                  <a:pt x="256969" y="216016"/>
                </a:lnTo>
                <a:lnTo>
                  <a:pt x="243073" y="197541"/>
                </a:lnTo>
                <a:lnTo>
                  <a:pt x="224703" y="177815"/>
                </a:lnTo>
                <a:lnTo>
                  <a:pt x="202420" y="155035"/>
                </a:lnTo>
                <a:lnTo>
                  <a:pt x="85856" y="38396"/>
                </a:lnTo>
                <a:lnTo>
                  <a:pt x="82637" y="36447"/>
                </a:lnTo>
                <a:lnTo>
                  <a:pt x="70681" y="33063"/>
                </a:lnTo>
                <a:lnTo>
                  <a:pt x="63135" y="32701"/>
                </a:lnTo>
                <a:lnTo>
                  <a:pt x="61139" y="31381"/>
                </a:lnTo>
                <a:lnTo>
                  <a:pt x="59809" y="29230"/>
                </a:lnTo>
                <a:lnTo>
                  <a:pt x="57674" y="22721"/>
                </a:lnTo>
                <a:lnTo>
                  <a:pt x="40136" y="4134"/>
                </a:lnTo>
                <a:lnTo>
                  <a:pt x="36918" y="2176"/>
                </a:lnTo>
                <a:lnTo>
                  <a:pt x="29954" y="0"/>
                </a:lnTo>
                <a:lnTo>
                  <a:pt x="27589" y="690"/>
                </a:lnTo>
                <a:lnTo>
                  <a:pt x="26013" y="2420"/>
                </a:lnTo>
                <a:lnTo>
                  <a:pt x="24962" y="4843"/>
                </a:lnTo>
                <a:lnTo>
                  <a:pt x="23483" y="14321"/>
                </a:lnTo>
                <a:lnTo>
                  <a:pt x="23044" y="37308"/>
                </a:lnTo>
                <a:lnTo>
                  <a:pt x="19555" y="60911"/>
                </a:lnTo>
                <a:lnTo>
                  <a:pt x="16847" y="74317"/>
                </a:lnTo>
                <a:lnTo>
                  <a:pt x="10451" y="95986"/>
                </a:lnTo>
                <a:lnTo>
                  <a:pt x="3096" y="119079"/>
                </a:lnTo>
                <a:lnTo>
                  <a:pt x="0" y="1582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"/>
          <p:cNvSpPr/>
          <p:nvPr/>
        </p:nvSpPr>
        <p:spPr>
          <a:xfrm>
            <a:off x="6789419" y="4240529"/>
            <a:ext cx="205579" cy="160022"/>
          </a:xfrm>
          <a:custGeom>
            <a:avLst/>
            <a:gdLst/>
            <a:ahLst/>
            <a:cxnLst/>
            <a:rect l="0" t="0" r="0" b="0"/>
            <a:pathLst>
              <a:path w="205579" h="160022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8" y="9047"/>
                </a:lnTo>
                <a:lnTo>
                  <a:pt x="35593" y="9842"/>
                </a:lnTo>
                <a:lnTo>
                  <a:pt x="41509" y="10371"/>
                </a:lnTo>
                <a:lnTo>
                  <a:pt x="47993" y="10725"/>
                </a:lnTo>
                <a:lnTo>
                  <a:pt x="65867" y="11221"/>
                </a:lnTo>
                <a:lnTo>
                  <a:pt x="174066" y="11422"/>
                </a:lnTo>
                <a:lnTo>
                  <a:pt x="184466" y="11427"/>
                </a:lnTo>
                <a:lnTo>
                  <a:pt x="187748" y="12698"/>
                </a:lnTo>
                <a:lnTo>
                  <a:pt x="189936" y="14816"/>
                </a:lnTo>
                <a:lnTo>
                  <a:pt x="191394" y="17497"/>
                </a:lnTo>
                <a:lnTo>
                  <a:pt x="193636" y="19285"/>
                </a:lnTo>
                <a:lnTo>
                  <a:pt x="196401" y="20477"/>
                </a:lnTo>
                <a:lnTo>
                  <a:pt x="199514" y="21271"/>
                </a:lnTo>
                <a:lnTo>
                  <a:pt x="201589" y="23071"/>
                </a:lnTo>
                <a:lnTo>
                  <a:pt x="202973" y="25541"/>
                </a:lnTo>
                <a:lnTo>
                  <a:pt x="203896" y="28458"/>
                </a:lnTo>
                <a:lnTo>
                  <a:pt x="204510" y="32942"/>
                </a:lnTo>
                <a:lnTo>
                  <a:pt x="204921" y="38471"/>
                </a:lnTo>
                <a:lnTo>
                  <a:pt x="205376" y="50119"/>
                </a:lnTo>
                <a:lnTo>
                  <a:pt x="205578" y="59529"/>
                </a:lnTo>
                <a:lnTo>
                  <a:pt x="204363" y="65086"/>
                </a:lnTo>
                <a:lnTo>
                  <a:pt x="202282" y="71331"/>
                </a:lnTo>
                <a:lnTo>
                  <a:pt x="195885" y="87468"/>
                </a:lnTo>
                <a:lnTo>
                  <a:pt x="194090" y="91332"/>
                </a:lnTo>
                <a:lnTo>
                  <a:pt x="188709" y="102399"/>
                </a:lnTo>
                <a:lnTo>
                  <a:pt x="186766" y="107636"/>
                </a:lnTo>
                <a:lnTo>
                  <a:pt x="185471" y="112397"/>
                </a:lnTo>
                <a:lnTo>
                  <a:pt x="184608" y="116842"/>
                </a:lnTo>
                <a:lnTo>
                  <a:pt x="184032" y="121075"/>
                </a:lnTo>
                <a:lnTo>
                  <a:pt x="183649" y="125167"/>
                </a:lnTo>
                <a:lnTo>
                  <a:pt x="183393" y="129165"/>
                </a:lnTo>
                <a:lnTo>
                  <a:pt x="181952" y="133100"/>
                </a:lnTo>
                <a:lnTo>
                  <a:pt x="179722" y="136993"/>
                </a:lnTo>
                <a:lnTo>
                  <a:pt x="176965" y="140859"/>
                </a:lnTo>
                <a:lnTo>
                  <a:pt x="175126" y="144706"/>
                </a:lnTo>
                <a:lnTo>
                  <a:pt x="173901" y="148541"/>
                </a:lnTo>
                <a:lnTo>
                  <a:pt x="171450" y="16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"/>
          <p:cNvSpPr/>
          <p:nvPr/>
        </p:nvSpPr>
        <p:spPr>
          <a:xfrm>
            <a:off x="7086600" y="4331970"/>
            <a:ext cx="1" cy="228600"/>
          </a:xfrm>
          <a:custGeom>
            <a:avLst/>
            <a:gdLst/>
            <a:ahLst/>
            <a:cxnLst/>
            <a:rect l="0" t="0" r="0" b="0"/>
            <a:pathLst>
              <a:path w="1" h="228600">
                <a:moveTo>
                  <a:pt x="0" y="0"/>
                </a:moveTo>
                <a:lnTo>
                  <a:pt x="0" y="2285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"/>
          <p:cNvSpPr/>
          <p:nvPr/>
        </p:nvSpPr>
        <p:spPr>
          <a:xfrm>
            <a:off x="7086600" y="3909059"/>
            <a:ext cx="217170" cy="205742"/>
          </a:xfrm>
          <a:custGeom>
            <a:avLst/>
            <a:gdLst/>
            <a:ahLst/>
            <a:cxnLst/>
            <a:rect l="0" t="0" r="0" b="0"/>
            <a:pathLst>
              <a:path w="217170" h="205742">
                <a:moveTo>
                  <a:pt x="0" y="205741"/>
                </a:moveTo>
                <a:lnTo>
                  <a:pt x="6067" y="193605"/>
                </a:lnTo>
                <a:lnTo>
                  <a:pt x="10395" y="187490"/>
                </a:lnTo>
                <a:lnTo>
                  <a:pt x="15819" y="180874"/>
                </a:lnTo>
                <a:lnTo>
                  <a:pt x="21976" y="173922"/>
                </a:lnTo>
                <a:lnTo>
                  <a:pt x="28620" y="168018"/>
                </a:lnTo>
                <a:lnTo>
                  <a:pt x="35590" y="162813"/>
                </a:lnTo>
                <a:lnTo>
                  <a:pt x="42777" y="158072"/>
                </a:lnTo>
                <a:lnTo>
                  <a:pt x="51378" y="151102"/>
                </a:lnTo>
                <a:lnTo>
                  <a:pt x="60921" y="142644"/>
                </a:lnTo>
                <a:lnTo>
                  <a:pt x="80416" y="124358"/>
                </a:lnTo>
                <a:lnTo>
                  <a:pt x="97546" y="107764"/>
                </a:lnTo>
                <a:lnTo>
                  <a:pt x="105671" y="101053"/>
                </a:lnTo>
                <a:lnTo>
                  <a:pt x="113627" y="95309"/>
                </a:lnTo>
                <a:lnTo>
                  <a:pt x="121471" y="90210"/>
                </a:lnTo>
                <a:lnTo>
                  <a:pt x="127971" y="84270"/>
                </a:lnTo>
                <a:lnTo>
                  <a:pt x="133574" y="77770"/>
                </a:lnTo>
                <a:lnTo>
                  <a:pt x="138579" y="70897"/>
                </a:lnTo>
                <a:lnTo>
                  <a:pt x="145725" y="62505"/>
                </a:lnTo>
                <a:lnTo>
                  <a:pt x="154300" y="53100"/>
                </a:lnTo>
                <a:lnTo>
                  <a:pt x="163827" y="43020"/>
                </a:lnTo>
                <a:lnTo>
                  <a:pt x="171448" y="36300"/>
                </a:lnTo>
                <a:lnTo>
                  <a:pt x="177799" y="31820"/>
                </a:lnTo>
                <a:lnTo>
                  <a:pt x="183302" y="28833"/>
                </a:lnTo>
                <a:lnTo>
                  <a:pt x="188241" y="25572"/>
                </a:lnTo>
                <a:lnTo>
                  <a:pt x="192804" y="22128"/>
                </a:lnTo>
                <a:lnTo>
                  <a:pt x="197116" y="18563"/>
                </a:lnTo>
                <a:lnTo>
                  <a:pt x="201261" y="14915"/>
                </a:lnTo>
                <a:lnTo>
                  <a:pt x="205294" y="11214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"/>
          <p:cNvSpPr/>
          <p:nvPr/>
        </p:nvSpPr>
        <p:spPr>
          <a:xfrm>
            <a:off x="7155180" y="3920489"/>
            <a:ext cx="285751" cy="251462"/>
          </a:xfrm>
          <a:custGeom>
            <a:avLst/>
            <a:gdLst/>
            <a:ahLst/>
            <a:cxnLst/>
            <a:rect l="0" t="0" r="0" b="0"/>
            <a:pathLst>
              <a:path w="285751" h="251462">
                <a:moveTo>
                  <a:pt x="0" y="251461"/>
                </a:moveTo>
                <a:lnTo>
                  <a:pt x="6068" y="239325"/>
                </a:lnTo>
                <a:lnTo>
                  <a:pt x="9125" y="234480"/>
                </a:lnTo>
                <a:lnTo>
                  <a:pt x="12432" y="229980"/>
                </a:lnTo>
                <a:lnTo>
                  <a:pt x="15908" y="225710"/>
                </a:lnTo>
                <a:lnTo>
                  <a:pt x="57206" y="177226"/>
                </a:lnTo>
                <a:lnTo>
                  <a:pt x="82998" y="148194"/>
                </a:lnTo>
                <a:lnTo>
                  <a:pt x="102928" y="126824"/>
                </a:lnTo>
                <a:lnTo>
                  <a:pt x="136419" y="92409"/>
                </a:lnTo>
                <a:lnTo>
                  <a:pt x="144286" y="84466"/>
                </a:lnTo>
                <a:lnTo>
                  <a:pt x="152070" y="77901"/>
                </a:lnTo>
                <a:lnTo>
                  <a:pt x="159799" y="72254"/>
                </a:lnTo>
                <a:lnTo>
                  <a:pt x="167493" y="67219"/>
                </a:lnTo>
                <a:lnTo>
                  <a:pt x="175162" y="61323"/>
                </a:lnTo>
                <a:lnTo>
                  <a:pt x="182814" y="54852"/>
                </a:lnTo>
                <a:lnTo>
                  <a:pt x="190456" y="47998"/>
                </a:lnTo>
                <a:lnTo>
                  <a:pt x="200631" y="40889"/>
                </a:lnTo>
                <a:lnTo>
                  <a:pt x="212494" y="33609"/>
                </a:lnTo>
                <a:lnTo>
                  <a:pt x="225482" y="26216"/>
                </a:lnTo>
                <a:lnTo>
                  <a:pt x="236681" y="21288"/>
                </a:lnTo>
                <a:lnTo>
                  <a:pt x="246688" y="18002"/>
                </a:lnTo>
                <a:lnTo>
                  <a:pt x="255898" y="15812"/>
                </a:lnTo>
                <a:lnTo>
                  <a:pt x="263309" y="14351"/>
                </a:lnTo>
                <a:lnTo>
                  <a:pt x="269519" y="13377"/>
                </a:lnTo>
                <a:lnTo>
                  <a:pt x="274930" y="12729"/>
                </a:lnTo>
                <a:lnTo>
                  <a:pt x="278536" y="11026"/>
                </a:lnTo>
                <a:lnTo>
                  <a:pt x="280941" y="862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"/>
          <p:cNvSpPr/>
          <p:nvPr/>
        </p:nvSpPr>
        <p:spPr>
          <a:xfrm>
            <a:off x="7086600" y="4320539"/>
            <a:ext cx="11431" cy="194235"/>
          </a:xfrm>
          <a:custGeom>
            <a:avLst/>
            <a:gdLst/>
            <a:ahLst/>
            <a:cxnLst/>
            <a:rect l="0" t="0" r="0" b="0"/>
            <a:pathLst>
              <a:path w="11431" h="194235">
                <a:moveTo>
                  <a:pt x="0" y="0"/>
                </a:moveTo>
                <a:lnTo>
                  <a:pt x="0" y="105088"/>
                </a:lnTo>
                <a:lnTo>
                  <a:pt x="1270" y="110699"/>
                </a:lnTo>
                <a:lnTo>
                  <a:pt x="3386" y="116980"/>
                </a:lnTo>
                <a:lnTo>
                  <a:pt x="6067" y="123707"/>
                </a:lnTo>
                <a:lnTo>
                  <a:pt x="7855" y="130731"/>
                </a:lnTo>
                <a:lnTo>
                  <a:pt x="9046" y="137954"/>
                </a:lnTo>
                <a:lnTo>
                  <a:pt x="9841" y="145309"/>
                </a:lnTo>
                <a:lnTo>
                  <a:pt x="10370" y="151483"/>
                </a:lnTo>
                <a:lnTo>
                  <a:pt x="10724" y="156869"/>
                </a:lnTo>
                <a:lnTo>
                  <a:pt x="10959" y="161730"/>
                </a:lnTo>
                <a:lnTo>
                  <a:pt x="11221" y="177290"/>
                </a:lnTo>
                <a:lnTo>
                  <a:pt x="11367" y="193924"/>
                </a:lnTo>
                <a:lnTo>
                  <a:pt x="11417" y="194234"/>
                </a:lnTo>
                <a:lnTo>
                  <a:pt x="11430" y="30231"/>
                </a:lnTo>
                <a:lnTo>
                  <a:pt x="10160" y="22694"/>
                </a:lnTo>
                <a:lnTo>
                  <a:pt x="8043" y="16399"/>
                </a:lnTo>
                <a:lnTo>
                  <a:pt x="5362" y="10933"/>
                </a:lnTo>
                <a:lnTo>
                  <a:pt x="3574" y="8559"/>
                </a:lnTo>
                <a:lnTo>
                  <a:pt x="2382" y="8246"/>
                </a:lnTo>
                <a:lnTo>
                  <a:pt x="706" y="10487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"/>
          <p:cNvSpPr/>
          <p:nvPr/>
        </p:nvSpPr>
        <p:spPr>
          <a:xfrm>
            <a:off x="3408074" y="4520170"/>
            <a:ext cx="352397" cy="243184"/>
          </a:xfrm>
          <a:custGeom>
            <a:avLst/>
            <a:gdLst/>
            <a:ahLst/>
            <a:cxnLst/>
            <a:rect l="0" t="0" r="0" b="0"/>
            <a:pathLst>
              <a:path w="352397" h="243184">
                <a:moveTo>
                  <a:pt x="180946" y="17539"/>
                </a:moveTo>
                <a:lnTo>
                  <a:pt x="168810" y="17539"/>
                </a:lnTo>
                <a:lnTo>
                  <a:pt x="162695" y="16269"/>
                </a:lnTo>
                <a:lnTo>
                  <a:pt x="156079" y="14153"/>
                </a:lnTo>
                <a:lnTo>
                  <a:pt x="149128" y="11472"/>
                </a:lnTo>
                <a:lnTo>
                  <a:pt x="141953" y="10954"/>
                </a:lnTo>
                <a:lnTo>
                  <a:pt x="134631" y="11879"/>
                </a:lnTo>
                <a:lnTo>
                  <a:pt x="116764" y="16422"/>
                </a:lnTo>
                <a:lnTo>
                  <a:pt x="107547" y="20429"/>
                </a:lnTo>
                <a:lnTo>
                  <a:pt x="101533" y="23276"/>
                </a:lnTo>
                <a:lnTo>
                  <a:pt x="93714" y="28984"/>
                </a:lnTo>
                <a:lnTo>
                  <a:pt x="84691" y="36599"/>
                </a:lnTo>
                <a:lnTo>
                  <a:pt x="67046" y="52681"/>
                </a:lnTo>
                <a:lnTo>
                  <a:pt x="54970" y="64061"/>
                </a:lnTo>
                <a:lnTo>
                  <a:pt x="41032" y="77608"/>
                </a:lnTo>
                <a:lnTo>
                  <a:pt x="35600" y="84255"/>
                </a:lnTo>
                <a:lnTo>
                  <a:pt x="29439" y="92497"/>
                </a:lnTo>
                <a:lnTo>
                  <a:pt x="22791" y="101801"/>
                </a:lnTo>
                <a:lnTo>
                  <a:pt x="18359" y="109274"/>
                </a:lnTo>
                <a:lnTo>
                  <a:pt x="15405" y="115526"/>
                </a:lnTo>
                <a:lnTo>
                  <a:pt x="13435" y="120964"/>
                </a:lnTo>
                <a:lnTo>
                  <a:pt x="10852" y="125859"/>
                </a:lnTo>
                <a:lnTo>
                  <a:pt x="7860" y="130393"/>
                </a:lnTo>
                <a:lnTo>
                  <a:pt x="4595" y="134685"/>
                </a:lnTo>
                <a:lnTo>
                  <a:pt x="2418" y="138816"/>
                </a:lnTo>
                <a:lnTo>
                  <a:pt x="968" y="142841"/>
                </a:lnTo>
                <a:lnTo>
                  <a:pt x="0" y="146793"/>
                </a:lnTo>
                <a:lnTo>
                  <a:pt x="625" y="150699"/>
                </a:lnTo>
                <a:lnTo>
                  <a:pt x="2312" y="154572"/>
                </a:lnTo>
                <a:lnTo>
                  <a:pt x="4707" y="158425"/>
                </a:lnTo>
                <a:lnTo>
                  <a:pt x="5033" y="162263"/>
                </a:lnTo>
                <a:lnTo>
                  <a:pt x="3980" y="166092"/>
                </a:lnTo>
                <a:lnTo>
                  <a:pt x="2009" y="169915"/>
                </a:lnTo>
                <a:lnTo>
                  <a:pt x="1965" y="173733"/>
                </a:lnTo>
                <a:lnTo>
                  <a:pt x="3205" y="177548"/>
                </a:lnTo>
                <a:lnTo>
                  <a:pt x="5302" y="181362"/>
                </a:lnTo>
                <a:lnTo>
                  <a:pt x="6700" y="185174"/>
                </a:lnTo>
                <a:lnTo>
                  <a:pt x="7632" y="188986"/>
                </a:lnTo>
                <a:lnTo>
                  <a:pt x="8253" y="192797"/>
                </a:lnTo>
                <a:lnTo>
                  <a:pt x="9937" y="195338"/>
                </a:lnTo>
                <a:lnTo>
                  <a:pt x="12330" y="197031"/>
                </a:lnTo>
                <a:lnTo>
                  <a:pt x="15195" y="198161"/>
                </a:lnTo>
                <a:lnTo>
                  <a:pt x="17105" y="200184"/>
                </a:lnTo>
                <a:lnTo>
                  <a:pt x="18379" y="202802"/>
                </a:lnTo>
                <a:lnTo>
                  <a:pt x="19228" y="205818"/>
                </a:lnTo>
                <a:lnTo>
                  <a:pt x="23558" y="212555"/>
                </a:lnTo>
                <a:lnTo>
                  <a:pt x="26490" y="216130"/>
                </a:lnTo>
                <a:lnTo>
                  <a:pt x="30985" y="218513"/>
                </a:lnTo>
                <a:lnTo>
                  <a:pt x="36522" y="220102"/>
                </a:lnTo>
                <a:lnTo>
                  <a:pt x="42753" y="221161"/>
                </a:lnTo>
                <a:lnTo>
                  <a:pt x="53063" y="225725"/>
                </a:lnTo>
                <a:lnTo>
                  <a:pt x="57591" y="228719"/>
                </a:lnTo>
                <a:lnTo>
                  <a:pt x="66008" y="232047"/>
                </a:lnTo>
                <a:lnTo>
                  <a:pt x="70030" y="232935"/>
                </a:lnTo>
                <a:lnTo>
                  <a:pt x="73982" y="232256"/>
                </a:lnTo>
                <a:lnTo>
                  <a:pt x="81760" y="228116"/>
                </a:lnTo>
                <a:lnTo>
                  <a:pt x="89450" y="225429"/>
                </a:lnTo>
                <a:lnTo>
                  <a:pt x="93278" y="224713"/>
                </a:lnTo>
                <a:lnTo>
                  <a:pt x="100919" y="220530"/>
                </a:lnTo>
                <a:lnTo>
                  <a:pt x="104734" y="217636"/>
                </a:lnTo>
                <a:lnTo>
                  <a:pt x="112361" y="214422"/>
                </a:lnTo>
                <a:lnTo>
                  <a:pt x="121253" y="211722"/>
                </a:lnTo>
                <a:lnTo>
                  <a:pt x="127181" y="209225"/>
                </a:lnTo>
                <a:lnTo>
                  <a:pt x="133672" y="206289"/>
                </a:lnTo>
                <a:lnTo>
                  <a:pt x="144272" y="199642"/>
                </a:lnTo>
                <a:lnTo>
                  <a:pt x="148877" y="196091"/>
                </a:lnTo>
                <a:lnTo>
                  <a:pt x="151946" y="192454"/>
                </a:lnTo>
                <a:lnTo>
                  <a:pt x="153993" y="188759"/>
                </a:lnTo>
                <a:lnTo>
                  <a:pt x="155357" y="185026"/>
                </a:lnTo>
                <a:lnTo>
                  <a:pt x="160259" y="177491"/>
                </a:lnTo>
                <a:lnTo>
                  <a:pt x="163345" y="173704"/>
                </a:lnTo>
                <a:lnTo>
                  <a:pt x="166672" y="168639"/>
                </a:lnTo>
                <a:lnTo>
                  <a:pt x="170160" y="162722"/>
                </a:lnTo>
                <a:lnTo>
                  <a:pt x="173755" y="156238"/>
                </a:lnTo>
                <a:lnTo>
                  <a:pt x="178692" y="148105"/>
                </a:lnTo>
                <a:lnTo>
                  <a:pt x="190951" y="128909"/>
                </a:lnTo>
                <a:lnTo>
                  <a:pt x="195235" y="120996"/>
                </a:lnTo>
                <a:lnTo>
                  <a:pt x="198092" y="114450"/>
                </a:lnTo>
                <a:lnTo>
                  <a:pt x="199996" y="108817"/>
                </a:lnTo>
                <a:lnTo>
                  <a:pt x="202536" y="103791"/>
                </a:lnTo>
                <a:lnTo>
                  <a:pt x="205500" y="99170"/>
                </a:lnTo>
                <a:lnTo>
                  <a:pt x="208745" y="94820"/>
                </a:lnTo>
                <a:lnTo>
                  <a:pt x="210908" y="89380"/>
                </a:lnTo>
                <a:lnTo>
                  <a:pt x="212351" y="83213"/>
                </a:lnTo>
                <a:lnTo>
                  <a:pt x="213313" y="76562"/>
                </a:lnTo>
                <a:lnTo>
                  <a:pt x="215223" y="70858"/>
                </a:lnTo>
                <a:lnTo>
                  <a:pt x="217768" y="65785"/>
                </a:lnTo>
                <a:lnTo>
                  <a:pt x="220733" y="61133"/>
                </a:lnTo>
                <a:lnTo>
                  <a:pt x="223981" y="55492"/>
                </a:lnTo>
                <a:lnTo>
                  <a:pt x="230976" y="42450"/>
                </a:lnTo>
                <a:lnTo>
                  <a:pt x="233349" y="36687"/>
                </a:lnTo>
                <a:lnTo>
                  <a:pt x="234931" y="31574"/>
                </a:lnTo>
                <a:lnTo>
                  <a:pt x="235986" y="26896"/>
                </a:lnTo>
                <a:lnTo>
                  <a:pt x="236689" y="22507"/>
                </a:lnTo>
                <a:lnTo>
                  <a:pt x="237158" y="18311"/>
                </a:lnTo>
                <a:lnTo>
                  <a:pt x="237910" y="8520"/>
                </a:lnTo>
                <a:lnTo>
                  <a:pt x="238013" y="3794"/>
                </a:lnTo>
                <a:lnTo>
                  <a:pt x="238059" y="0"/>
                </a:lnTo>
                <a:lnTo>
                  <a:pt x="238085" y="5005"/>
                </a:lnTo>
                <a:lnTo>
                  <a:pt x="238094" y="27773"/>
                </a:lnTo>
                <a:lnTo>
                  <a:pt x="239364" y="33252"/>
                </a:lnTo>
                <a:lnTo>
                  <a:pt x="241481" y="38175"/>
                </a:lnTo>
                <a:lnTo>
                  <a:pt x="244163" y="42726"/>
                </a:lnTo>
                <a:lnTo>
                  <a:pt x="245951" y="48300"/>
                </a:lnTo>
                <a:lnTo>
                  <a:pt x="247142" y="54557"/>
                </a:lnTo>
                <a:lnTo>
                  <a:pt x="247937" y="61268"/>
                </a:lnTo>
                <a:lnTo>
                  <a:pt x="248466" y="68282"/>
                </a:lnTo>
                <a:lnTo>
                  <a:pt x="248819" y="75497"/>
                </a:lnTo>
                <a:lnTo>
                  <a:pt x="249212" y="90289"/>
                </a:lnTo>
                <a:lnTo>
                  <a:pt x="249484" y="140212"/>
                </a:lnTo>
                <a:lnTo>
                  <a:pt x="250768" y="155201"/>
                </a:lnTo>
                <a:lnTo>
                  <a:pt x="252894" y="171544"/>
                </a:lnTo>
                <a:lnTo>
                  <a:pt x="255581" y="188789"/>
                </a:lnTo>
                <a:lnTo>
                  <a:pt x="258642" y="201556"/>
                </a:lnTo>
                <a:lnTo>
                  <a:pt x="261953" y="211337"/>
                </a:lnTo>
                <a:lnTo>
                  <a:pt x="265431" y="219128"/>
                </a:lnTo>
                <a:lnTo>
                  <a:pt x="269019" y="225592"/>
                </a:lnTo>
                <a:lnTo>
                  <a:pt x="272681" y="231171"/>
                </a:lnTo>
                <a:lnTo>
                  <a:pt x="276393" y="236160"/>
                </a:lnTo>
                <a:lnTo>
                  <a:pt x="280137" y="239487"/>
                </a:lnTo>
                <a:lnTo>
                  <a:pt x="283903" y="241704"/>
                </a:lnTo>
                <a:lnTo>
                  <a:pt x="287684" y="243183"/>
                </a:lnTo>
                <a:lnTo>
                  <a:pt x="290204" y="242898"/>
                </a:lnTo>
                <a:lnTo>
                  <a:pt x="291885" y="241439"/>
                </a:lnTo>
                <a:lnTo>
                  <a:pt x="293005" y="239196"/>
                </a:lnTo>
                <a:lnTo>
                  <a:pt x="301023" y="233316"/>
                </a:lnTo>
                <a:lnTo>
                  <a:pt x="306717" y="229971"/>
                </a:lnTo>
                <a:lnTo>
                  <a:pt x="314323" y="223930"/>
                </a:lnTo>
                <a:lnTo>
                  <a:pt x="323204" y="216094"/>
                </a:lnTo>
                <a:lnTo>
                  <a:pt x="352396" y="1889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"/>
          <p:cNvSpPr/>
          <p:nvPr/>
        </p:nvSpPr>
        <p:spPr>
          <a:xfrm>
            <a:off x="4972050" y="6160769"/>
            <a:ext cx="212194" cy="445772"/>
          </a:xfrm>
          <a:custGeom>
            <a:avLst/>
            <a:gdLst/>
            <a:ahLst/>
            <a:cxnLst/>
            <a:rect l="0" t="0" r="0" b="0"/>
            <a:pathLst>
              <a:path w="212194" h="445772">
                <a:moveTo>
                  <a:pt x="0" y="0"/>
                </a:moveTo>
                <a:lnTo>
                  <a:pt x="0" y="18204"/>
                </a:lnTo>
                <a:lnTo>
                  <a:pt x="1270" y="27376"/>
                </a:lnTo>
                <a:lnTo>
                  <a:pt x="3386" y="37301"/>
                </a:lnTo>
                <a:lnTo>
                  <a:pt x="6067" y="47728"/>
                </a:lnTo>
                <a:lnTo>
                  <a:pt x="7855" y="55948"/>
                </a:lnTo>
                <a:lnTo>
                  <a:pt x="9841" y="68469"/>
                </a:lnTo>
                <a:lnTo>
                  <a:pt x="10371" y="76127"/>
                </a:lnTo>
                <a:lnTo>
                  <a:pt x="10724" y="85041"/>
                </a:lnTo>
                <a:lnTo>
                  <a:pt x="10959" y="94794"/>
                </a:lnTo>
                <a:lnTo>
                  <a:pt x="12386" y="111456"/>
                </a:lnTo>
                <a:lnTo>
                  <a:pt x="17358" y="157063"/>
                </a:lnTo>
                <a:lnTo>
                  <a:pt x="19192" y="184719"/>
                </a:lnTo>
                <a:lnTo>
                  <a:pt x="20414" y="214586"/>
                </a:lnTo>
                <a:lnTo>
                  <a:pt x="22538" y="314479"/>
                </a:lnTo>
                <a:lnTo>
                  <a:pt x="22716" y="334925"/>
                </a:lnTo>
                <a:lnTo>
                  <a:pt x="24034" y="343933"/>
                </a:lnTo>
                <a:lnTo>
                  <a:pt x="26183" y="352479"/>
                </a:lnTo>
                <a:lnTo>
                  <a:pt x="28885" y="360716"/>
                </a:lnTo>
                <a:lnTo>
                  <a:pt x="31887" y="373255"/>
                </a:lnTo>
                <a:lnTo>
                  <a:pt x="32688" y="378377"/>
                </a:lnTo>
                <a:lnTo>
                  <a:pt x="34492" y="381791"/>
                </a:lnTo>
                <a:lnTo>
                  <a:pt x="36965" y="384067"/>
                </a:lnTo>
                <a:lnTo>
                  <a:pt x="43990" y="387721"/>
                </a:lnTo>
                <a:lnTo>
                  <a:pt x="44567" y="385481"/>
                </a:lnTo>
                <a:lnTo>
                  <a:pt x="45207" y="376218"/>
                </a:lnTo>
                <a:lnTo>
                  <a:pt x="45568" y="362791"/>
                </a:lnTo>
                <a:lnTo>
                  <a:pt x="48159" y="347271"/>
                </a:lnTo>
                <a:lnTo>
                  <a:pt x="57810" y="296160"/>
                </a:lnTo>
                <a:lnTo>
                  <a:pt x="63940" y="272370"/>
                </a:lnTo>
                <a:lnTo>
                  <a:pt x="70567" y="251430"/>
                </a:lnTo>
                <a:lnTo>
                  <a:pt x="77524" y="232390"/>
                </a:lnTo>
                <a:lnTo>
                  <a:pt x="83432" y="217157"/>
                </a:lnTo>
                <a:lnTo>
                  <a:pt x="88642" y="204462"/>
                </a:lnTo>
                <a:lnTo>
                  <a:pt x="93384" y="193458"/>
                </a:lnTo>
                <a:lnTo>
                  <a:pt x="102041" y="174459"/>
                </a:lnTo>
                <a:lnTo>
                  <a:pt x="106127" y="165835"/>
                </a:lnTo>
                <a:lnTo>
                  <a:pt x="110121" y="158817"/>
                </a:lnTo>
                <a:lnTo>
                  <a:pt x="114054" y="152868"/>
                </a:lnTo>
                <a:lnTo>
                  <a:pt x="117946" y="147632"/>
                </a:lnTo>
                <a:lnTo>
                  <a:pt x="121811" y="142872"/>
                </a:lnTo>
                <a:lnTo>
                  <a:pt x="125657" y="138428"/>
                </a:lnTo>
                <a:lnTo>
                  <a:pt x="129491" y="134195"/>
                </a:lnTo>
                <a:lnTo>
                  <a:pt x="133317" y="131374"/>
                </a:lnTo>
                <a:lnTo>
                  <a:pt x="137138" y="129493"/>
                </a:lnTo>
                <a:lnTo>
                  <a:pt x="140955" y="128238"/>
                </a:lnTo>
                <a:lnTo>
                  <a:pt x="144770" y="127402"/>
                </a:lnTo>
                <a:lnTo>
                  <a:pt x="148583" y="126845"/>
                </a:lnTo>
                <a:lnTo>
                  <a:pt x="152395" y="126474"/>
                </a:lnTo>
                <a:lnTo>
                  <a:pt x="156207" y="127496"/>
                </a:lnTo>
                <a:lnTo>
                  <a:pt x="160018" y="129447"/>
                </a:lnTo>
                <a:lnTo>
                  <a:pt x="163828" y="132018"/>
                </a:lnTo>
                <a:lnTo>
                  <a:pt x="167638" y="135002"/>
                </a:lnTo>
                <a:lnTo>
                  <a:pt x="171449" y="138262"/>
                </a:lnTo>
                <a:lnTo>
                  <a:pt x="175259" y="141705"/>
                </a:lnTo>
                <a:lnTo>
                  <a:pt x="182879" y="148917"/>
                </a:lnTo>
                <a:lnTo>
                  <a:pt x="198120" y="163895"/>
                </a:lnTo>
                <a:lnTo>
                  <a:pt x="200660" y="168953"/>
                </a:lnTo>
                <a:lnTo>
                  <a:pt x="203482" y="181348"/>
                </a:lnTo>
                <a:lnTo>
                  <a:pt x="204234" y="188208"/>
                </a:lnTo>
                <a:lnTo>
                  <a:pt x="204736" y="195323"/>
                </a:lnTo>
                <a:lnTo>
                  <a:pt x="205070" y="202605"/>
                </a:lnTo>
                <a:lnTo>
                  <a:pt x="206564" y="213810"/>
                </a:lnTo>
                <a:lnTo>
                  <a:pt x="208829" y="227630"/>
                </a:lnTo>
                <a:lnTo>
                  <a:pt x="211609" y="243194"/>
                </a:lnTo>
                <a:lnTo>
                  <a:pt x="212193" y="256109"/>
                </a:lnTo>
                <a:lnTo>
                  <a:pt x="211311" y="267259"/>
                </a:lnTo>
                <a:lnTo>
                  <a:pt x="209455" y="277233"/>
                </a:lnTo>
                <a:lnTo>
                  <a:pt x="208216" y="286422"/>
                </a:lnTo>
                <a:lnTo>
                  <a:pt x="207390" y="295088"/>
                </a:lnTo>
                <a:lnTo>
                  <a:pt x="206840" y="303405"/>
                </a:lnTo>
                <a:lnTo>
                  <a:pt x="205203" y="311490"/>
                </a:lnTo>
                <a:lnTo>
                  <a:pt x="202842" y="319421"/>
                </a:lnTo>
                <a:lnTo>
                  <a:pt x="199998" y="327247"/>
                </a:lnTo>
                <a:lnTo>
                  <a:pt x="196832" y="335005"/>
                </a:lnTo>
                <a:lnTo>
                  <a:pt x="193451" y="342716"/>
                </a:lnTo>
                <a:lnTo>
                  <a:pt x="189927" y="350397"/>
                </a:lnTo>
                <a:lnTo>
                  <a:pt x="185038" y="359329"/>
                </a:lnTo>
                <a:lnTo>
                  <a:pt x="179239" y="369093"/>
                </a:lnTo>
                <a:lnTo>
                  <a:pt x="172832" y="379412"/>
                </a:lnTo>
                <a:lnTo>
                  <a:pt x="164751" y="388831"/>
                </a:lnTo>
                <a:lnTo>
                  <a:pt x="155554" y="397651"/>
                </a:lnTo>
                <a:lnTo>
                  <a:pt x="137715" y="412954"/>
                </a:lnTo>
                <a:lnTo>
                  <a:pt x="125553" y="423989"/>
                </a:lnTo>
                <a:lnTo>
                  <a:pt x="119262" y="428709"/>
                </a:lnTo>
                <a:lnTo>
                  <a:pt x="112528" y="433126"/>
                </a:lnTo>
                <a:lnTo>
                  <a:pt x="105498" y="437341"/>
                </a:lnTo>
                <a:lnTo>
                  <a:pt x="98272" y="440151"/>
                </a:lnTo>
                <a:lnTo>
                  <a:pt x="90914" y="442024"/>
                </a:lnTo>
                <a:lnTo>
                  <a:pt x="83470" y="443273"/>
                </a:lnTo>
                <a:lnTo>
                  <a:pt x="75966" y="444106"/>
                </a:lnTo>
                <a:lnTo>
                  <a:pt x="68424" y="444661"/>
                </a:lnTo>
                <a:lnTo>
                  <a:pt x="60855" y="445030"/>
                </a:lnTo>
                <a:lnTo>
                  <a:pt x="45673" y="445442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"/>
          <p:cNvSpPr/>
          <p:nvPr/>
        </p:nvSpPr>
        <p:spPr>
          <a:xfrm>
            <a:off x="6801022" y="4915370"/>
            <a:ext cx="297009" cy="239500"/>
          </a:xfrm>
          <a:custGeom>
            <a:avLst/>
            <a:gdLst/>
            <a:ahLst/>
            <a:cxnLst/>
            <a:rect l="0" t="0" r="0" b="0"/>
            <a:pathLst>
              <a:path w="297009" h="239500">
                <a:moveTo>
                  <a:pt x="216997" y="10959"/>
                </a:moveTo>
                <a:lnTo>
                  <a:pt x="210930" y="4892"/>
                </a:lnTo>
                <a:lnTo>
                  <a:pt x="206602" y="3104"/>
                </a:lnTo>
                <a:lnTo>
                  <a:pt x="201177" y="1912"/>
                </a:lnTo>
                <a:lnTo>
                  <a:pt x="195021" y="1118"/>
                </a:lnTo>
                <a:lnTo>
                  <a:pt x="189647" y="589"/>
                </a:lnTo>
                <a:lnTo>
                  <a:pt x="184794" y="236"/>
                </a:lnTo>
                <a:lnTo>
                  <a:pt x="180288" y="0"/>
                </a:lnTo>
                <a:lnTo>
                  <a:pt x="176014" y="1114"/>
                </a:lnTo>
                <a:lnTo>
                  <a:pt x="167880" y="5736"/>
                </a:lnTo>
                <a:lnTo>
                  <a:pt x="162663" y="7477"/>
                </a:lnTo>
                <a:lnTo>
                  <a:pt x="156644" y="8638"/>
                </a:lnTo>
                <a:lnTo>
                  <a:pt x="150092" y="9412"/>
                </a:lnTo>
                <a:lnTo>
                  <a:pt x="141913" y="12467"/>
                </a:lnTo>
                <a:lnTo>
                  <a:pt x="132652" y="17045"/>
                </a:lnTo>
                <a:lnTo>
                  <a:pt x="122667" y="22636"/>
                </a:lnTo>
                <a:lnTo>
                  <a:pt x="114741" y="28904"/>
                </a:lnTo>
                <a:lnTo>
                  <a:pt x="108187" y="35622"/>
                </a:lnTo>
                <a:lnTo>
                  <a:pt x="102547" y="42642"/>
                </a:lnTo>
                <a:lnTo>
                  <a:pt x="96247" y="48591"/>
                </a:lnTo>
                <a:lnTo>
                  <a:pt x="89507" y="53827"/>
                </a:lnTo>
                <a:lnTo>
                  <a:pt x="82474" y="58588"/>
                </a:lnTo>
                <a:lnTo>
                  <a:pt x="76515" y="64302"/>
                </a:lnTo>
                <a:lnTo>
                  <a:pt x="71273" y="70651"/>
                </a:lnTo>
                <a:lnTo>
                  <a:pt x="66508" y="77424"/>
                </a:lnTo>
                <a:lnTo>
                  <a:pt x="60790" y="83209"/>
                </a:lnTo>
                <a:lnTo>
                  <a:pt x="54440" y="88336"/>
                </a:lnTo>
                <a:lnTo>
                  <a:pt x="47666" y="93023"/>
                </a:lnTo>
                <a:lnTo>
                  <a:pt x="40610" y="99959"/>
                </a:lnTo>
                <a:lnTo>
                  <a:pt x="33366" y="108392"/>
                </a:lnTo>
                <a:lnTo>
                  <a:pt x="25996" y="117825"/>
                </a:lnTo>
                <a:lnTo>
                  <a:pt x="21084" y="126653"/>
                </a:lnTo>
                <a:lnTo>
                  <a:pt x="17809" y="135079"/>
                </a:lnTo>
                <a:lnTo>
                  <a:pt x="15625" y="143235"/>
                </a:lnTo>
                <a:lnTo>
                  <a:pt x="12899" y="151213"/>
                </a:lnTo>
                <a:lnTo>
                  <a:pt x="9812" y="159072"/>
                </a:lnTo>
                <a:lnTo>
                  <a:pt x="6484" y="166851"/>
                </a:lnTo>
                <a:lnTo>
                  <a:pt x="4265" y="174577"/>
                </a:lnTo>
                <a:lnTo>
                  <a:pt x="2786" y="182268"/>
                </a:lnTo>
                <a:lnTo>
                  <a:pt x="1799" y="189935"/>
                </a:lnTo>
                <a:lnTo>
                  <a:pt x="1142" y="196317"/>
                </a:lnTo>
                <a:lnTo>
                  <a:pt x="704" y="201841"/>
                </a:lnTo>
                <a:lnTo>
                  <a:pt x="412" y="206794"/>
                </a:lnTo>
                <a:lnTo>
                  <a:pt x="88" y="215684"/>
                </a:lnTo>
                <a:lnTo>
                  <a:pt x="0" y="219832"/>
                </a:lnTo>
                <a:lnTo>
                  <a:pt x="1213" y="223868"/>
                </a:lnTo>
                <a:lnTo>
                  <a:pt x="3291" y="227828"/>
                </a:lnTo>
                <a:lnTo>
                  <a:pt x="5947" y="231739"/>
                </a:lnTo>
                <a:lnTo>
                  <a:pt x="8987" y="234346"/>
                </a:lnTo>
                <a:lnTo>
                  <a:pt x="12283" y="236083"/>
                </a:lnTo>
                <a:lnTo>
                  <a:pt x="19334" y="238015"/>
                </a:lnTo>
                <a:lnTo>
                  <a:pt x="26700" y="238873"/>
                </a:lnTo>
                <a:lnTo>
                  <a:pt x="31712" y="239102"/>
                </a:lnTo>
                <a:lnTo>
                  <a:pt x="49633" y="239424"/>
                </a:lnTo>
                <a:lnTo>
                  <a:pt x="59217" y="239499"/>
                </a:lnTo>
                <a:lnTo>
                  <a:pt x="66090" y="238249"/>
                </a:lnTo>
                <a:lnTo>
                  <a:pt x="74483" y="236146"/>
                </a:lnTo>
                <a:lnTo>
                  <a:pt x="83888" y="233474"/>
                </a:lnTo>
                <a:lnTo>
                  <a:pt x="95238" y="229152"/>
                </a:lnTo>
                <a:lnTo>
                  <a:pt x="107884" y="223731"/>
                </a:lnTo>
                <a:lnTo>
                  <a:pt x="139293" y="209665"/>
                </a:lnTo>
                <a:lnTo>
                  <a:pt x="182885" y="190713"/>
                </a:lnTo>
                <a:lnTo>
                  <a:pt x="199336" y="182865"/>
                </a:lnTo>
                <a:lnTo>
                  <a:pt x="211573" y="176363"/>
                </a:lnTo>
                <a:lnTo>
                  <a:pt x="221001" y="170759"/>
                </a:lnTo>
                <a:lnTo>
                  <a:pt x="232367" y="161942"/>
                </a:lnTo>
                <a:lnTo>
                  <a:pt x="245023" y="150985"/>
                </a:lnTo>
                <a:lnTo>
                  <a:pt x="297008" y="1138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"/>
          <p:cNvSpPr/>
          <p:nvPr/>
        </p:nvSpPr>
        <p:spPr>
          <a:xfrm>
            <a:off x="7373018" y="5166454"/>
            <a:ext cx="182212" cy="316556"/>
          </a:xfrm>
          <a:custGeom>
            <a:avLst/>
            <a:gdLst/>
            <a:ahLst/>
            <a:cxnLst/>
            <a:rect l="0" t="0" r="0" b="0"/>
            <a:pathLst>
              <a:path w="182212" h="316556">
                <a:moveTo>
                  <a:pt x="113632" y="22765"/>
                </a:moveTo>
                <a:lnTo>
                  <a:pt x="87881" y="22765"/>
                </a:lnTo>
                <a:lnTo>
                  <a:pt x="83764" y="24035"/>
                </a:lnTo>
                <a:lnTo>
                  <a:pt x="79751" y="26152"/>
                </a:lnTo>
                <a:lnTo>
                  <a:pt x="75804" y="28833"/>
                </a:lnTo>
                <a:lnTo>
                  <a:pt x="71903" y="31891"/>
                </a:lnTo>
                <a:lnTo>
                  <a:pt x="68033" y="35199"/>
                </a:lnTo>
                <a:lnTo>
                  <a:pt x="64182" y="38675"/>
                </a:lnTo>
                <a:lnTo>
                  <a:pt x="61615" y="42261"/>
                </a:lnTo>
                <a:lnTo>
                  <a:pt x="58764" y="49634"/>
                </a:lnTo>
                <a:lnTo>
                  <a:pt x="54109" y="57144"/>
                </a:lnTo>
                <a:lnTo>
                  <a:pt x="51090" y="60924"/>
                </a:lnTo>
                <a:lnTo>
                  <a:pt x="47807" y="65985"/>
                </a:lnTo>
                <a:lnTo>
                  <a:pt x="44348" y="71898"/>
                </a:lnTo>
                <a:lnTo>
                  <a:pt x="40773" y="78380"/>
                </a:lnTo>
                <a:lnTo>
                  <a:pt x="37118" y="86512"/>
                </a:lnTo>
                <a:lnTo>
                  <a:pt x="33413" y="95743"/>
                </a:lnTo>
                <a:lnTo>
                  <a:pt x="29673" y="105707"/>
                </a:lnTo>
                <a:lnTo>
                  <a:pt x="25909" y="114890"/>
                </a:lnTo>
                <a:lnTo>
                  <a:pt x="22130" y="123552"/>
                </a:lnTo>
                <a:lnTo>
                  <a:pt x="18340" y="131866"/>
                </a:lnTo>
                <a:lnTo>
                  <a:pt x="14544" y="145029"/>
                </a:lnTo>
                <a:lnTo>
                  <a:pt x="10743" y="161425"/>
                </a:lnTo>
                <a:lnTo>
                  <a:pt x="6940" y="179975"/>
                </a:lnTo>
                <a:lnTo>
                  <a:pt x="4403" y="197422"/>
                </a:lnTo>
                <a:lnTo>
                  <a:pt x="2713" y="214133"/>
                </a:lnTo>
                <a:lnTo>
                  <a:pt x="835" y="242438"/>
                </a:lnTo>
                <a:lnTo>
                  <a:pt x="0" y="259251"/>
                </a:lnTo>
                <a:lnTo>
                  <a:pt x="1047" y="268053"/>
                </a:lnTo>
                <a:lnTo>
                  <a:pt x="3015" y="277730"/>
                </a:lnTo>
                <a:lnTo>
                  <a:pt x="5597" y="287992"/>
                </a:lnTo>
                <a:lnTo>
                  <a:pt x="8588" y="296103"/>
                </a:lnTo>
                <a:lnTo>
                  <a:pt x="11853" y="302781"/>
                </a:lnTo>
                <a:lnTo>
                  <a:pt x="15299" y="308502"/>
                </a:lnTo>
                <a:lnTo>
                  <a:pt x="18867" y="312317"/>
                </a:lnTo>
                <a:lnTo>
                  <a:pt x="22515" y="314860"/>
                </a:lnTo>
                <a:lnTo>
                  <a:pt x="26217" y="316555"/>
                </a:lnTo>
                <a:lnTo>
                  <a:pt x="29955" y="316415"/>
                </a:lnTo>
                <a:lnTo>
                  <a:pt x="33718" y="315052"/>
                </a:lnTo>
                <a:lnTo>
                  <a:pt x="37495" y="312873"/>
                </a:lnTo>
                <a:lnTo>
                  <a:pt x="41284" y="311421"/>
                </a:lnTo>
                <a:lnTo>
                  <a:pt x="45080" y="310452"/>
                </a:lnTo>
                <a:lnTo>
                  <a:pt x="48880" y="309806"/>
                </a:lnTo>
                <a:lnTo>
                  <a:pt x="51414" y="308106"/>
                </a:lnTo>
                <a:lnTo>
                  <a:pt x="53103" y="305703"/>
                </a:lnTo>
                <a:lnTo>
                  <a:pt x="56250" y="298375"/>
                </a:lnTo>
                <a:lnTo>
                  <a:pt x="61882" y="286652"/>
                </a:lnTo>
                <a:lnTo>
                  <a:pt x="65162" y="281240"/>
                </a:lnTo>
                <a:lnTo>
                  <a:pt x="68618" y="276362"/>
                </a:lnTo>
                <a:lnTo>
                  <a:pt x="72193" y="271840"/>
                </a:lnTo>
                <a:lnTo>
                  <a:pt x="75845" y="262475"/>
                </a:lnTo>
                <a:lnTo>
                  <a:pt x="79551" y="249882"/>
                </a:lnTo>
                <a:lnTo>
                  <a:pt x="83291" y="235136"/>
                </a:lnTo>
                <a:lnTo>
                  <a:pt x="90834" y="201819"/>
                </a:lnTo>
                <a:lnTo>
                  <a:pt x="94623" y="184044"/>
                </a:lnTo>
                <a:lnTo>
                  <a:pt x="112092" y="92283"/>
                </a:lnTo>
                <a:lnTo>
                  <a:pt x="119297" y="50276"/>
                </a:lnTo>
                <a:lnTo>
                  <a:pt x="121218" y="37296"/>
                </a:lnTo>
                <a:lnTo>
                  <a:pt x="123770" y="26102"/>
                </a:lnTo>
                <a:lnTo>
                  <a:pt x="126740" y="16100"/>
                </a:lnTo>
                <a:lnTo>
                  <a:pt x="129991" y="6892"/>
                </a:lnTo>
                <a:lnTo>
                  <a:pt x="132158" y="2023"/>
                </a:lnTo>
                <a:lnTo>
                  <a:pt x="133602" y="47"/>
                </a:lnTo>
                <a:lnTo>
                  <a:pt x="134565" y="0"/>
                </a:lnTo>
                <a:lnTo>
                  <a:pt x="135207" y="1239"/>
                </a:lnTo>
                <a:lnTo>
                  <a:pt x="136112" y="9049"/>
                </a:lnTo>
                <a:lnTo>
                  <a:pt x="136322" y="15823"/>
                </a:lnTo>
                <a:lnTo>
                  <a:pt x="136490" y="165775"/>
                </a:lnTo>
                <a:lnTo>
                  <a:pt x="137760" y="195575"/>
                </a:lnTo>
                <a:lnTo>
                  <a:pt x="139878" y="220522"/>
                </a:lnTo>
                <a:lnTo>
                  <a:pt x="144347" y="257977"/>
                </a:lnTo>
                <a:lnTo>
                  <a:pt x="146333" y="278857"/>
                </a:lnTo>
                <a:lnTo>
                  <a:pt x="148132" y="284933"/>
                </a:lnTo>
                <a:lnTo>
                  <a:pt x="150602" y="288984"/>
                </a:lnTo>
                <a:lnTo>
                  <a:pt x="153518" y="291685"/>
                </a:lnTo>
                <a:lnTo>
                  <a:pt x="156734" y="293485"/>
                </a:lnTo>
                <a:lnTo>
                  <a:pt x="160146" y="294685"/>
                </a:lnTo>
                <a:lnTo>
                  <a:pt x="167631" y="296374"/>
                </a:lnTo>
                <a:lnTo>
                  <a:pt x="182211" y="2970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"/>
          <p:cNvSpPr/>
          <p:nvPr/>
        </p:nvSpPr>
        <p:spPr>
          <a:xfrm>
            <a:off x="7555229" y="4972579"/>
            <a:ext cx="148574" cy="317000"/>
          </a:xfrm>
          <a:custGeom>
            <a:avLst/>
            <a:gdLst/>
            <a:ahLst/>
            <a:cxnLst/>
            <a:rect l="0" t="0" r="0" b="0"/>
            <a:pathLst>
              <a:path w="148574" h="317000">
                <a:moveTo>
                  <a:pt x="0" y="79480"/>
                </a:moveTo>
                <a:lnTo>
                  <a:pt x="6069" y="67345"/>
                </a:lnTo>
                <a:lnTo>
                  <a:pt x="9125" y="62500"/>
                </a:lnTo>
                <a:lnTo>
                  <a:pt x="12433" y="58000"/>
                </a:lnTo>
                <a:lnTo>
                  <a:pt x="15909" y="53730"/>
                </a:lnTo>
                <a:lnTo>
                  <a:pt x="19771" y="45599"/>
                </a:lnTo>
                <a:lnTo>
                  <a:pt x="20801" y="41653"/>
                </a:lnTo>
                <a:lnTo>
                  <a:pt x="25332" y="33882"/>
                </a:lnTo>
                <a:lnTo>
                  <a:pt x="28318" y="30031"/>
                </a:lnTo>
                <a:lnTo>
                  <a:pt x="32849" y="26194"/>
                </a:lnTo>
                <a:lnTo>
                  <a:pt x="38409" y="22366"/>
                </a:lnTo>
                <a:lnTo>
                  <a:pt x="44656" y="18544"/>
                </a:lnTo>
                <a:lnTo>
                  <a:pt x="50091" y="15996"/>
                </a:lnTo>
                <a:lnTo>
                  <a:pt x="54984" y="14298"/>
                </a:lnTo>
                <a:lnTo>
                  <a:pt x="59516" y="13165"/>
                </a:lnTo>
                <a:lnTo>
                  <a:pt x="63808" y="11140"/>
                </a:lnTo>
                <a:lnTo>
                  <a:pt x="67939" y="8520"/>
                </a:lnTo>
                <a:lnTo>
                  <a:pt x="71962" y="5504"/>
                </a:lnTo>
                <a:lnTo>
                  <a:pt x="77185" y="3493"/>
                </a:lnTo>
                <a:lnTo>
                  <a:pt x="83207" y="2152"/>
                </a:lnTo>
                <a:lnTo>
                  <a:pt x="89762" y="1258"/>
                </a:lnTo>
                <a:lnTo>
                  <a:pt x="95401" y="662"/>
                </a:lnTo>
                <a:lnTo>
                  <a:pt x="100431" y="265"/>
                </a:lnTo>
                <a:lnTo>
                  <a:pt x="105054" y="0"/>
                </a:lnTo>
                <a:lnTo>
                  <a:pt x="109407" y="1093"/>
                </a:lnTo>
                <a:lnTo>
                  <a:pt x="113578" y="3092"/>
                </a:lnTo>
                <a:lnTo>
                  <a:pt x="117628" y="5695"/>
                </a:lnTo>
                <a:lnTo>
                  <a:pt x="121599" y="7430"/>
                </a:lnTo>
                <a:lnTo>
                  <a:pt x="125516" y="8587"/>
                </a:lnTo>
                <a:lnTo>
                  <a:pt x="129398" y="9358"/>
                </a:lnTo>
                <a:lnTo>
                  <a:pt x="133255" y="11142"/>
                </a:lnTo>
                <a:lnTo>
                  <a:pt x="137097" y="13601"/>
                </a:lnTo>
                <a:lnTo>
                  <a:pt x="140929" y="16511"/>
                </a:lnTo>
                <a:lnTo>
                  <a:pt x="143482" y="20991"/>
                </a:lnTo>
                <a:lnTo>
                  <a:pt x="145185" y="26518"/>
                </a:lnTo>
                <a:lnTo>
                  <a:pt x="146321" y="32742"/>
                </a:lnTo>
                <a:lnTo>
                  <a:pt x="147077" y="38162"/>
                </a:lnTo>
                <a:lnTo>
                  <a:pt x="147918" y="47570"/>
                </a:lnTo>
                <a:lnTo>
                  <a:pt x="148142" y="54397"/>
                </a:lnTo>
                <a:lnTo>
                  <a:pt x="148502" y="89343"/>
                </a:lnTo>
                <a:lnTo>
                  <a:pt x="148573" y="127148"/>
                </a:lnTo>
                <a:lnTo>
                  <a:pt x="147309" y="137929"/>
                </a:lnTo>
                <a:lnTo>
                  <a:pt x="145197" y="148926"/>
                </a:lnTo>
                <a:lnTo>
                  <a:pt x="142518" y="160068"/>
                </a:lnTo>
                <a:lnTo>
                  <a:pt x="138192" y="170035"/>
                </a:lnTo>
                <a:lnTo>
                  <a:pt x="132768" y="179220"/>
                </a:lnTo>
                <a:lnTo>
                  <a:pt x="126612" y="187884"/>
                </a:lnTo>
                <a:lnTo>
                  <a:pt x="121238" y="197469"/>
                </a:lnTo>
                <a:lnTo>
                  <a:pt x="116386" y="207669"/>
                </a:lnTo>
                <a:lnTo>
                  <a:pt x="111881" y="218280"/>
                </a:lnTo>
                <a:lnTo>
                  <a:pt x="106338" y="229163"/>
                </a:lnTo>
                <a:lnTo>
                  <a:pt x="100102" y="240229"/>
                </a:lnTo>
                <a:lnTo>
                  <a:pt x="93404" y="251416"/>
                </a:lnTo>
                <a:lnTo>
                  <a:pt x="87670" y="261414"/>
                </a:lnTo>
                <a:lnTo>
                  <a:pt x="77912" y="279297"/>
                </a:lnTo>
                <a:lnTo>
                  <a:pt x="72261" y="286351"/>
                </a:lnTo>
                <a:lnTo>
                  <a:pt x="65954" y="292324"/>
                </a:lnTo>
                <a:lnTo>
                  <a:pt x="59210" y="297576"/>
                </a:lnTo>
                <a:lnTo>
                  <a:pt x="53443" y="302348"/>
                </a:lnTo>
                <a:lnTo>
                  <a:pt x="48329" y="306799"/>
                </a:lnTo>
                <a:lnTo>
                  <a:pt x="37064" y="316999"/>
                </a:lnTo>
                <a:lnTo>
                  <a:pt x="34869" y="316566"/>
                </a:lnTo>
                <a:lnTo>
                  <a:pt x="32136" y="315008"/>
                </a:lnTo>
                <a:lnTo>
                  <a:pt x="24692" y="309449"/>
                </a:lnTo>
                <a:lnTo>
                  <a:pt x="20288" y="305302"/>
                </a:lnTo>
                <a:lnTo>
                  <a:pt x="17336" y="302418"/>
                </a:lnTo>
                <a:lnTo>
                  <a:pt x="15367" y="299225"/>
                </a:lnTo>
                <a:lnTo>
                  <a:pt x="13180" y="292291"/>
                </a:lnTo>
                <a:lnTo>
                  <a:pt x="13867" y="287394"/>
                </a:lnTo>
                <a:lnTo>
                  <a:pt x="15594" y="281590"/>
                </a:lnTo>
                <a:lnTo>
                  <a:pt x="18017" y="275180"/>
                </a:lnTo>
                <a:lnTo>
                  <a:pt x="22171" y="267096"/>
                </a:lnTo>
                <a:lnTo>
                  <a:pt x="27481" y="257898"/>
                </a:lnTo>
                <a:lnTo>
                  <a:pt x="33561" y="247956"/>
                </a:lnTo>
                <a:lnTo>
                  <a:pt x="38884" y="241327"/>
                </a:lnTo>
                <a:lnTo>
                  <a:pt x="43703" y="236908"/>
                </a:lnTo>
                <a:lnTo>
                  <a:pt x="48185" y="233962"/>
                </a:lnTo>
                <a:lnTo>
                  <a:pt x="52443" y="231999"/>
                </a:lnTo>
                <a:lnTo>
                  <a:pt x="56552" y="230689"/>
                </a:lnTo>
                <a:lnTo>
                  <a:pt x="66205" y="228588"/>
                </a:lnTo>
                <a:lnTo>
                  <a:pt x="68266" y="228415"/>
                </a:lnTo>
                <a:lnTo>
                  <a:pt x="70911" y="228300"/>
                </a:lnTo>
                <a:lnTo>
                  <a:pt x="77236" y="228172"/>
                </a:lnTo>
                <a:lnTo>
                  <a:pt x="84281" y="228116"/>
                </a:lnTo>
                <a:lnTo>
                  <a:pt x="87937" y="229371"/>
                </a:lnTo>
                <a:lnTo>
                  <a:pt x="91646" y="231477"/>
                </a:lnTo>
                <a:lnTo>
                  <a:pt x="95387" y="234152"/>
                </a:lnTo>
                <a:lnTo>
                  <a:pt x="99151" y="237204"/>
                </a:lnTo>
                <a:lnTo>
                  <a:pt x="102931" y="240510"/>
                </a:lnTo>
                <a:lnTo>
                  <a:pt x="106721" y="243983"/>
                </a:lnTo>
                <a:lnTo>
                  <a:pt x="109248" y="248839"/>
                </a:lnTo>
                <a:lnTo>
                  <a:pt x="110931" y="254616"/>
                </a:lnTo>
                <a:lnTo>
                  <a:pt x="112054" y="261008"/>
                </a:lnTo>
                <a:lnTo>
                  <a:pt x="115343" y="267808"/>
                </a:lnTo>
                <a:lnTo>
                  <a:pt x="120076" y="274882"/>
                </a:lnTo>
                <a:lnTo>
                  <a:pt x="125771" y="282139"/>
                </a:lnTo>
                <a:lnTo>
                  <a:pt x="129567" y="288246"/>
                </a:lnTo>
                <a:lnTo>
                  <a:pt x="132098" y="293587"/>
                </a:lnTo>
                <a:lnTo>
                  <a:pt x="137161" y="3080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5"/>
          <p:cNvSpPr/>
          <p:nvPr/>
        </p:nvSpPr>
        <p:spPr>
          <a:xfrm>
            <a:off x="7738109" y="5292089"/>
            <a:ext cx="160021" cy="22862"/>
          </a:xfrm>
          <a:custGeom>
            <a:avLst/>
            <a:gdLst/>
            <a:ahLst/>
            <a:cxnLst/>
            <a:rect l="0" t="0" r="0" b="0"/>
            <a:pathLst>
              <a:path w="160021" h="22862">
                <a:moveTo>
                  <a:pt x="0" y="22861"/>
                </a:moveTo>
                <a:lnTo>
                  <a:pt x="15909" y="22861"/>
                </a:lnTo>
                <a:lnTo>
                  <a:pt x="27117" y="21590"/>
                </a:lnTo>
                <a:lnTo>
                  <a:pt x="63276" y="16793"/>
                </a:lnTo>
                <a:lnTo>
                  <a:pt x="77744" y="13735"/>
                </a:lnTo>
                <a:lnTo>
                  <a:pt x="88659" y="10427"/>
                </a:lnTo>
                <a:lnTo>
                  <a:pt x="97206" y="6951"/>
                </a:lnTo>
                <a:lnTo>
                  <a:pt x="104175" y="4634"/>
                </a:lnTo>
                <a:lnTo>
                  <a:pt x="110090" y="3090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"/>
          <p:cNvSpPr/>
          <p:nvPr/>
        </p:nvSpPr>
        <p:spPr>
          <a:xfrm>
            <a:off x="7783829" y="5234939"/>
            <a:ext cx="34291" cy="251462"/>
          </a:xfrm>
          <a:custGeom>
            <a:avLst/>
            <a:gdLst/>
            <a:ahLst/>
            <a:cxnLst/>
            <a:rect l="0" t="0" r="0" b="0"/>
            <a:pathLst>
              <a:path w="34291" h="251462">
                <a:moveTo>
                  <a:pt x="0" y="0"/>
                </a:moveTo>
                <a:lnTo>
                  <a:pt x="0" y="15909"/>
                </a:lnTo>
                <a:lnTo>
                  <a:pt x="1271" y="23307"/>
                </a:lnTo>
                <a:lnTo>
                  <a:pt x="3387" y="33318"/>
                </a:lnTo>
                <a:lnTo>
                  <a:pt x="6069" y="45072"/>
                </a:lnTo>
                <a:lnTo>
                  <a:pt x="7855" y="54178"/>
                </a:lnTo>
                <a:lnTo>
                  <a:pt x="9048" y="61519"/>
                </a:lnTo>
                <a:lnTo>
                  <a:pt x="9842" y="67683"/>
                </a:lnTo>
                <a:lnTo>
                  <a:pt x="11641" y="76872"/>
                </a:lnTo>
                <a:lnTo>
                  <a:pt x="17028" y="100629"/>
                </a:lnTo>
                <a:lnTo>
                  <a:pt x="18972" y="111536"/>
                </a:lnTo>
                <a:lnTo>
                  <a:pt x="20268" y="121348"/>
                </a:lnTo>
                <a:lnTo>
                  <a:pt x="21132" y="130429"/>
                </a:lnTo>
                <a:lnTo>
                  <a:pt x="22978" y="142833"/>
                </a:lnTo>
                <a:lnTo>
                  <a:pt x="28416" y="173548"/>
                </a:lnTo>
                <a:lnTo>
                  <a:pt x="30375" y="186819"/>
                </a:lnTo>
                <a:lnTo>
                  <a:pt x="31679" y="198206"/>
                </a:lnTo>
                <a:lnTo>
                  <a:pt x="33131" y="216362"/>
                </a:lnTo>
                <a:lnTo>
                  <a:pt x="33775" y="228665"/>
                </a:lnTo>
                <a:lnTo>
                  <a:pt x="34062" y="238366"/>
                </a:lnTo>
                <a:lnTo>
                  <a:pt x="34290" y="2514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"/>
          <p:cNvSpPr/>
          <p:nvPr/>
        </p:nvSpPr>
        <p:spPr>
          <a:xfrm>
            <a:off x="7920990" y="5006339"/>
            <a:ext cx="137114" cy="491491"/>
          </a:xfrm>
          <a:custGeom>
            <a:avLst/>
            <a:gdLst/>
            <a:ahLst/>
            <a:cxnLst/>
            <a:rect l="0" t="0" r="0" b="0"/>
            <a:pathLst>
              <a:path w="137114" h="491491">
                <a:moveTo>
                  <a:pt x="0" y="0"/>
                </a:moveTo>
                <a:lnTo>
                  <a:pt x="6068" y="12136"/>
                </a:lnTo>
                <a:lnTo>
                  <a:pt x="9046" y="21481"/>
                </a:lnTo>
                <a:lnTo>
                  <a:pt x="11640" y="33677"/>
                </a:lnTo>
                <a:lnTo>
                  <a:pt x="17027" y="56031"/>
                </a:lnTo>
                <a:lnTo>
                  <a:pt x="18971" y="72914"/>
                </a:lnTo>
                <a:lnTo>
                  <a:pt x="20267" y="93060"/>
                </a:lnTo>
                <a:lnTo>
                  <a:pt x="21708" y="134070"/>
                </a:lnTo>
                <a:lnTo>
                  <a:pt x="22347" y="164997"/>
                </a:lnTo>
                <a:lnTo>
                  <a:pt x="23788" y="184928"/>
                </a:lnTo>
                <a:lnTo>
                  <a:pt x="28776" y="234167"/>
                </a:lnTo>
                <a:lnTo>
                  <a:pt x="30613" y="260251"/>
                </a:lnTo>
                <a:lnTo>
                  <a:pt x="31840" y="286531"/>
                </a:lnTo>
                <a:lnTo>
                  <a:pt x="32656" y="312941"/>
                </a:lnTo>
                <a:lnTo>
                  <a:pt x="31930" y="334357"/>
                </a:lnTo>
                <a:lnTo>
                  <a:pt x="30177" y="352445"/>
                </a:lnTo>
                <a:lnTo>
                  <a:pt x="27738" y="368314"/>
                </a:lnTo>
                <a:lnTo>
                  <a:pt x="26112" y="380163"/>
                </a:lnTo>
                <a:lnTo>
                  <a:pt x="25028" y="389332"/>
                </a:lnTo>
                <a:lnTo>
                  <a:pt x="23823" y="402906"/>
                </a:lnTo>
                <a:lnTo>
                  <a:pt x="23287" y="413173"/>
                </a:lnTo>
                <a:lnTo>
                  <a:pt x="23050" y="405036"/>
                </a:lnTo>
                <a:lnTo>
                  <a:pt x="22987" y="395754"/>
                </a:lnTo>
                <a:lnTo>
                  <a:pt x="24214" y="388296"/>
                </a:lnTo>
                <a:lnTo>
                  <a:pt x="26303" y="382054"/>
                </a:lnTo>
                <a:lnTo>
                  <a:pt x="28965" y="376623"/>
                </a:lnTo>
                <a:lnTo>
                  <a:pt x="31923" y="367201"/>
                </a:lnTo>
                <a:lnTo>
                  <a:pt x="32712" y="362911"/>
                </a:lnTo>
                <a:lnTo>
                  <a:pt x="35777" y="354971"/>
                </a:lnTo>
                <a:lnTo>
                  <a:pt x="40362" y="344597"/>
                </a:lnTo>
                <a:lnTo>
                  <a:pt x="45957" y="332602"/>
                </a:lnTo>
                <a:lnTo>
                  <a:pt x="50958" y="323334"/>
                </a:lnTo>
                <a:lnTo>
                  <a:pt x="55562" y="315887"/>
                </a:lnTo>
                <a:lnTo>
                  <a:pt x="71495" y="292563"/>
                </a:lnTo>
                <a:lnTo>
                  <a:pt x="78144" y="282672"/>
                </a:lnTo>
                <a:lnTo>
                  <a:pt x="83846" y="276078"/>
                </a:lnTo>
                <a:lnTo>
                  <a:pt x="88917" y="271682"/>
                </a:lnTo>
                <a:lnTo>
                  <a:pt x="93568" y="268752"/>
                </a:lnTo>
                <a:lnTo>
                  <a:pt x="97939" y="266798"/>
                </a:lnTo>
                <a:lnTo>
                  <a:pt x="102122" y="265495"/>
                </a:lnTo>
                <a:lnTo>
                  <a:pt x="106181" y="264627"/>
                </a:lnTo>
                <a:lnTo>
                  <a:pt x="110157" y="264048"/>
                </a:lnTo>
                <a:lnTo>
                  <a:pt x="114078" y="263662"/>
                </a:lnTo>
                <a:lnTo>
                  <a:pt x="123428" y="263043"/>
                </a:lnTo>
                <a:lnTo>
                  <a:pt x="125465" y="264262"/>
                </a:lnTo>
                <a:lnTo>
                  <a:pt x="128093" y="266345"/>
                </a:lnTo>
                <a:lnTo>
                  <a:pt x="131115" y="269003"/>
                </a:lnTo>
                <a:lnTo>
                  <a:pt x="133130" y="272046"/>
                </a:lnTo>
                <a:lnTo>
                  <a:pt x="135369" y="278813"/>
                </a:lnTo>
                <a:lnTo>
                  <a:pt x="136629" y="289762"/>
                </a:lnTo>
                <a:lnTo>
                  <a:pt x="136924" y="307430"/>
                </a:lnTo>
                <a:lnTo>
                  <a:pt x="137113" y="348030"/>
                </a:lnTo>
                <a:lnTo>
                  <a:pt x="134588" y="359020"/>
                </a:lnTo>
                <a:lnTo>
                  <a:pt x="130366" y="371427"/>
                </a:lnTo>
                <a:lnTo>
                  <a:pt x="125010" y="384778"/>
                </a:lnTo>
                <a:lnTo>
                  <a:pt x="118899" y="398759"/>
                </a:lnTo>
                <a:lnTo>
                  <a:pt x="105337" y="427840"/>
                </a:lnTo>
                <a:lnTo>
                  <a:pt x="99435" y="438897"/>
                </a:lnTo>
                <a:lnTo>
                  <a:pt x="94230" y="447538"/>
                </a:lnTo>
                <a:lnTo>
                  <a:pt x="89490" y="454569"/>
                </a:lnTo>
                <a:lnTo>
                  <a:pt x="83790" y="461796"/>
                </a:lnTo>
                <a:lnTo>
                  <a:pt x="77450" y="469154"/>
                </a:lnTo>
                <a:lnTo>
                  <a:pt x="61159" y="487079"/>
                </a:lnTo>
                <a:lnTo>
                  <a:pt x="58553" y="488549"/>
                </a:lnTo>
                <a:lnTo>
                  <a:pt x="55545" y="489530"/>
                </a:lnTo>
                <a:lnTo>
                  <a:pt x="45719" y="4914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"/>
          <p:cNvSpPr/>
          <p:nvPr/>
        </p:nvSpPr>
        <p:spPr>
          <a:xfrm>
            <a:off x="8058150" y="4835097"/>
            <a:ext cx="217170" cy="235634"/>
          </a:xfrm>
          <a:custGeom>
            <a:avLst/>
            <a:gdLst/>
            <a:ahLst/>
            <a:cxnLst/>
            <a:rect l="0" t="0" r="0" b="0"/>
            <a:pathLst>
              <a:path w="217170" h="235634">
                <a:moveTo>
                  <a:pt x="0" y="136953"/>
                </a:moveTo>
                <a:lnTo>
                  <a:pt x="0" y="118749"/>
                </a:lnTo>
                <a:lnTo>
                  <a:pt x="1270" y="110847"/>
                </a:lnTo>
                <a:lnTo>
                  <a:pt x="3386" y="103039"/>
                </a:lnTo>
                <a:lnTo>
                  <a:pt x="6067" y="95293"/>
                </a:lnTo>
                <a:lnTo>
                  <a:pt x="7855" y="87590"/>
                </a:lnTo>
                <a:lnTo>
                  <a:pt x="9046" y="79914"/>
                </a:lnTo>
                <a:lnTo>
                  <a:pt x="9841" y="72257"/>
                </a:lnTo>
                <a:lnTo>
                  <a:pt x="11640" y="65882"/>
                </a:lnTo>
                <a:lnTo>
                  <a:pt x="14110" y="60362"/>
                </a:lnTo>
                <a:lnTo>
                  <a:pt x="17026" y="55412"/>
                </a:lnTo>
                <a:lnTo>
                  <a:pt x="20241" y="52112"/>
                </a:lnTo>
                <a:lnTo>
                  <a:pt x="23654" y="49912"/>
                </a:lnTo>
                <a:lnTo>
                  <a:pt x="27199" y="48446"/>
                </a:lnTo>
                <a:lnTo>
                  <a:pt x="33373" y="44928"/>
                </a:lnTo>
                <a:lnTo>
                  <a:pt x="41299" y="40043"/>
                </a:lnTo>
                <a:lnTo>
                  <a:pt x="50392" y="34246"/>
                </a:lnTo>
                <a:lnTo>
                  <a:pt x="57724" y="29111"/>
                </a:lnTo>
                <a:lnTo>
                  <a:pt x="63883" y="24418"/>
                </a:lnTo>
                <a:lnTo>
                  <a:pt x="69258" y="20020"/>
                </a:lnTo>
                <a:lnTo>
                  <a:pt x="74112" y="15817"/>
                </a:lnTo>
                <a:lnTo>
                  <a:pt x="78618" y="11745"/>
                </a:lnTo>
                <a:lnTo>
                  <a:pt x="82892" y="7762"/>
                </a:lnTo>
                <a:lnTo>
                  <a:pt x="88281" y="5105"/>
                </a:lnTo>
                <a:lnTo>
                  <a:pt x="94414" y="3334"/>
                </a:lnTo>
                <a:lnTo>
                  <a:pt x="101042" y="2153"/>
                </a:lnTo>
                <a:lnTo>
                  <a:pt x="106732" y="1367"/>
                </a:lnTo>
                <a:lnTo>
                  <a:pt x="111794" y="842"/>
                </a:lnTo>
                <a:lnTo>
                  <a:pt x="116439" y="492"/>
                </a:lnTo>
                <a:lnTo>
                  <a:pt x="122076" y="259"/>
                </a:lnTo>
                <a:lnTo>
                  <a:pt x="135112" y="0"/>
                </a:lnTo>
                <a:lnTo>
                  <a:pt x="140875" y="1201"/>
                </a:lnTo>
                <a:lnTo>
                  <a:pt x="145987" y="3271"/>
                </a:lnTo>
                <a:lnTo>
                  <a:pt x="150664" y="5922"/>
                </a:lnTo>
                <a:lnTo>
                  <a:pt x="155052" y="8958"/>
                </a:lnTo>
                <a:lnTo>
                  <a:pt x="159249" y="12253"/>
                </a:lnTo>
                <a:lnTo>
                  <a:pt x="163315" y="15720"/>
                </a:lnTo>
                <a:lnTo>
                  <a:pt x="166027" y="19301"/>
                </a:lnTo>
                <a:lnTo>
                  <a:pt x="167834" y="22958"/>
                </a:lnTo>
                <a:lnTo>
                  <a:pt x="169039" y="26666"/>
                </a:lnTo>
                <a:lnTo>
                  <a:pt x="169843" y="30408"/>
                </a:lnTo>
                <a:lnTo>
                  <a:pt x="170378" y="34173"/>
                </a:lnTo>
                <a:lnTo>
                  <a:pt x="170736" y="37953"/>
                </a:lnTo>
                <a:lnTo>
                  <a:pt x="170974" y="43013"/>
                </a:lnTo>
                <a:lnTo>
                  <a:pt x="171238" y="55408"/>
                </a:lnTo>
                <a:lnTo>
                  <a:pt x="170038" y="62269"/>
                </a:lnTo>
                <a:lnTo>
                  <a:pt x="167969" y="69384"/>
                </a:lnTo>
                <a:lnTo>
                  <a:pt x="165320" y="76667"/>
                </a:lnTo>
                <a:lnTo>
                  <a:pt x="162283" y="84062"/>
                </a:lnTo>
                <a:lnTo>
                  <a:pt x="158988" y="91532"/>
                </a:lnTo>
                <a:lnTo>
                  <a:pt x="155522" y="99052"/>
                </a:lnTo>
                <a:lnTo>
                  <a:pt x="150671" y="107876"/>
                </a:lnTo>
                <a:lnTo>
                  <a:pt x="144898" y="117568"/>
                </a:lnTo>
                <a:lnTo>
                  <a:pt x="138508" y="127839"/>
                </a:lnTo>
                <a:lnTo>
                  <a:pt x="132978" y="137227"/>
                </a:lnTo>
                <a:lnTo>
                  <a:pt x="128023" y="146026"/>
                </a:lnTo>
                <a:lnTo>
                  <a:pt x="123448" y="154431"/>
                </a:lnTo>
                <a:lnTo>
                  <a:pt x="98807" y="196600"/>
                </a:lnTo>
                <a:lnTo>
                  <a:pt x="92541" y="208468"/>
                </a:lnTo>
                <a:lnTo>
                  <a:pt x="88364" y="217649"/>
                </a:lnTo>
                <a:lnTo>
                  <a:pt x="85579" y="225040"/>
                </a:lnTo>
                <a:lnTo>
                  <a:pt x="84993" y="229968"/>
                </a:lnTo>
                <a:lnTo>
                  <a:pt x="85872" y="233253"/>
                </a:lnTo>
                <a:lnTo>
                  <a:pt x="87727" y="235443"/>
                </a:lnTo>
                <a:lnTo>
                  <a:pt x="90234" y="235633"/>
                </a:lnTo>
                <a:lnTo>
                  <a:pt x="93177" y="234489"/>
                </a:lnTo>
                <a:lnTo>
                  <a:pt x="96408" y="232457"/>
                </a:lnTo>
                <a:lnTo>
                  <a:pt x="99831" y="231102"/>
                </a:lnTo>
                <a:lnTo>
                  <a:pt x="103384" y="230199"/>
                </a:lnTo>
                <a:lnTo>
                  <a:pt x="107022" y="229597"/>
                </a:lnTo>
                <a:lnTo>
                  <a:pt x="110718" y="227925"/>
                </a:lnTo>
                <a:lnTo>
                  <a:pt x="114452" y="225541"/>
                </a:lnTo>
                <a:lnTo>
                  <a:pt x="118211" y="222681"/>
                </a:lnTo>
                <a:lnTo>
                  <a:pt x="121987" y="220775"/>
                </a:lnTo>
                <a:lnTo>
                  <a:pt x="125775" y="219504"/>
                </a:lnTo>
                <a:lnTo>
                  <a:pt x="129570" y="218657"/>
                </a:lnTo>
                <a:lnTo>
                  <a:pt x="134639" y="218092"/>
                </a:lnTo>
                <a:lnTo>
                  <a:pt x="140560" y="217715"/>
                </a:lnTo>
                <a:lnTo>
                  <a:pt x="147046" y="217465"/>
                </a:lnTo>
                <a:lnTo>
                  <a:pt x="155181" y="214757"/>
                </a:lnTo>
                <a:lnTo>
                  <a:pt x="164413" y="210412"/>
                </a:lnTo>
                <a:lnTo>
                  <a:pt x="217169" y="1941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"/>
          <p:cNvSpPr/>
          <p:nvPr/>
        </p:nvSpPr>
        <p:spPr>
          <a:xfrm>
            <a:off x="8263890" y="5257800"/>
            <a:ext cx="160020" cy="34290"/>
          </a:xfrm>
          <a:custGeom>
            <a:avLst/>
            <a:gdLst/>
            <a:ahLst/>
            <a:cxnLst/>
            <a:rect l="0" t="0" r="0" b="0"/>
            <a:pathLst>
              <a:path w="160020" h="34290">
                <a:moveTo>
                  <a:pt x="0" y="34289"/>
                </a:moveTo>
                <a:lnTo>
                  <a:pt x="35591" y="34289"/>
                </a:lnTo>
                <a:lnTo>
                  <a:pt x="41507" y="33019"/>
                </a:lnTo>
                <a:lnTo>
                  <a:pt x="47991" y="30903"/>
                </a:lnTo>
                <a:lnTo>
                  <a:pt x="54854" y="28222"/>
                </a:lnTo>
                <a:lnTo>
                  <a:pt x="72639" y="21856"/>
                </a:lnTo>
                <a:lnTo>
                  <a:pt x="115102" y="7422"/>
                </a:lnTo>
                <a:lnTo>
                  <a:pt x="123725" y="4947"/>
                </a:lnTo>
                <a:lnTo>
                  <a:pt x="130743" y="3298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"/>
          <p:cNvSpPr/>
          <p:nvPr/>
        </p:nvSpPr>
        <p:spPr>
          <a:xfrm>
            <a:off x="8229600" y="5326379"/>
            <a:ext cx="148591" cy="57151"/>
          </a:xfrm>
          <a:custGeom>
            <a:avLst/>
            <a:gdLst/>
            <a:ahLst/>
            <a:cxnLst/>
            <a:rect l="0" t="0" r="0" b="0"/>
            <a:pathLst>
              <a:path w="148591" h="57151">
                <a:moveTo>
                  <a:pt x="0" y="57150"/>
                </a:moveTo>
                <a:lnTo>
                  <a:pt x="6067" y="57150"/>
                </a:lnTo>
                <a:lnTo>
                  <a:pt x="9125" y="55880"/>
                </a:lnTo>
                <a:lnTo>
                  <a:pt x="12433" y="53764"/>
                </a:lnTo>
                <a:lnTo>
                  <a:pt x="15908" y="51083"/>
                </a:lnTo>
                <a:lnTo>
                  <a:pt x="19495" y="49295"/>
                </a:lnTo>
                <a:lnTo>
                  <a:pt x="23156" y="48104"/>
                </a:lnTo>
                <a:lnTo>
                  <a:pt x="26868" y="47309"/>
                </a:lnTo>
                <a:lnTo>
                  <a:pt x="33152" y="45510"/>
                </a:lnTo>
                <a:lnTo>
                  <a:pt x="50294" y="40123"/>
                </a:lnTo>
                <a:lnTo>
                  <a:pt x="57660" y="36909"/>
                </a:lnTo>
                <a:lnTo>
                  <a:pt x="63839" y="33496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"/>
          <p:cNvSpPr/>
          <p:nvPr/>
        </p:nvSpPr>
        <p:spPr>
          <a:xfrm>
            <a:off x="8521702" y="5097779"/>
            <a:ext cx="199389" cy="308446"/>
          </a:xfrm>
          <a:custGeom>
            <a:avLst/>
            <a:gdLst/>
            <a:ahLst/>
            <a:cxnLst/>
            <a:rect l="0" t="0" r="0" b="0"/>
            <a:pathLst>
              <a:path w="199389" h="308446">
                <a:moveTo>
                  <a:pt x="130807" y="0"/>
                </a:moveTo>
                <a:lnTo>
                  <a:pt x="124740" y="0"/>
                </a:lnTo>
                <a:lnTo>
                  <a:pt x="121682" y="1271"/>
                </a:lnTo>
                <a:lnTo>
                  <a:pt x="118374" y="3387"/>
                </a:lnTo>
                <a:lnTo>
                  <a:pt x="114898" y="6068"/>
                </a:lnTo>
                <a:lnTo>
                  <a:pt x="111312" y="9126"/>
                </a:lnTo>
                <a:lnTo>
                  <a:pt x="107650" y="12434"/>
                </a:lnTo>
                <a:lnTo>
                  <a:pt x="100195" y="19497"/>
                </a:lnTo>
                <a:lnTo>
                  <a:pt x="92649" y="26869"/>
                </a:lnTo>
                <a:lnTo>
                  <a:pt x="87588" y="33153"/>
                </a:lnTo>
                <a:lnTo>
                  <a:pt x="81675" y="41152"/>
                </a:lnTo>
                <a:lnTo>
                  <a:pt x="75192" y="50295"/>
                </a:lnTo>
                <a:lnTo>
                  <a:pt x="69601" y="58930"/>
                </a:lnTo>
                <a:lnTo>
                  <a:pt x="64603" y="67227"/>
                </a:lnTo>
                <a:lnTo>
                  <a:pt x="60002" y="75298"/>
                </a:lnTo>
                <a:lnTo>
                  <a:pt x="51501" y="91039"/>
                </a:lnTo>
                <a:lnTo>
                  <a:pt x="47457" y="98793"/>
                </a:lnTo>
                <a:lnTo>
                  <a:pt x="43490" y="107772"/>
                </a:lnTo>
                <a:lnTo>
                  <a:pt x="39576" y="117568"/>
                </a:lnTo>
                <a:lnTo>
                  <a:pt x="35696" y="127909"/>
                </a:lnTo>
                <a:lnTo>
                  <a:pt x="31840" y="137343"/>
                </a:lnTo>
                <a:lnTo>
                  <a:pt x="28000" y="146172"/>
                </a:lnTo>
                <a:lnTo>
                  <a:pt x="24169" y="154598"/>
                </a:lnTo>
                <a:lnTo>
                  <a:pt x="20345" y="166565"/>
                </a:lnTo>
                <a:lnTo>
                  <a:pt x="16526" y="180894"/>
                </a:lnTo>
                <a:lnTo>
                  <a:pt x="12710" y="196797"/>
                </a:lnTo>
                <a:lnTo>
                  <a:pt x="1271" y="249516"/>
                </a:lnTo>
                <a:lnTo>
                  <a:pt x="0" y="264134"/>
                </a:lnTo>
                <a:lnTo>
                  <a:pt x="423" y="276420"/>
                </a:lnTo>
                <a:lnTo>
                  <a:pt x="1973" y="287150"/>
                </a:lnTo>
                <a:lnTo>
                  <a:pt x="4279" y="294303"/>
                </a:lnTo>
                <a:lnTo>
                  <a:pt x="7085" y="299072"/>
                </a:lnTo>
                <a:lnTo>
                  <a:pt x="10226" y="302252"/>
                </a:lnTo>
                <a:lnTo>
                  <a:pt x="13590" y="304371"/>
                </a:lnTo>
                <a:lnTo>
                  <a:pt x="17103" y="305784"/>
                </a:lnTo>
                <a:lnTo>
                  <a:pt x="20714" y="306726"/>
                </a:lnTo>
                <a:lnTo>
                  <a:pt x="24392" y="307355"/>
                </a:lnTo>
                <a:lnTo>
                  <a:pt x="28114" y="307773"/>
                </a:lnTo>
                <a:lnTo>
                  <a:pt x="31865" y="308052"/>
                </a:lnTo>
                <a:lnTo>
                  <a:pt x="35636" y="308238"/>
                </a:lnTo>
                <a:lnTo>
                  <a:pt x="43212" y="308445"/>
                </a:lnTo>
                <a:lnTo>
                  <a:pt x="47011" y="307230"/>
                </a:lnTo>
                <a:lnTo>
                  <a:pt x="50813" y="305150"/>
                </a:lnTo>
                <a:lnTo>
                  <a:pt x="60964" y="298183"/>
                </a:lnTo>
                <a:lnTo>
                  <a:pt x="78176" y="286619"/>
                </a:lnTo>
                <a:lnTo>
                  <a:pt x="86830" y="281250"/>
                </a:lnTo>
                <a:lnTo>
                  <a:pt x="95139" y="276400"/>
                </a:lnTo>
                <a:lnTo>
                  <a:pt x="103218" y="271897"/>
                </a:lnTo>
                <a:lnTo>
                  <a:pt x="109875" y="267624"/>
                </a:lnTo>
                <a:lnTo>
                  <a:pt x="115582" y="263506"/>
                </a:lnTo>
                <a:lnTo>
                  <a:pt x="120658" y="259492"/>
                </a:lnTo>
                <a:lnTo>
                  <a:pt x="126580" y="254274"/>
                </a:lnTo>
                <a:lnTo>
                  <a:pt x="133070" y="248257"/>
                </a:lnTo>
                <a:lnTo>
                  <a:pt x="148323" y="233526"/>
                </a:lnTo>
                <a:lnTo>
                  <a:pt x="199388" y="1828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"/>
          <p:cNvSpPr/>
          <p:nvPr/>
        </p:nvSpPr>
        <p:spPr>
          <a:xfrm>
            <a:off x="8703074" y="4802399"/>
            <a:ext cx="235186" cy="220441"/>
          </a:xfrm>
          <a:custGeom>
            <a:avLst/>
            <a:gdLst/>
            <a:ahLst/>
            <a:cxnLst/>
            <a:rect l="0" t="0" r="0" b="0"/>
            <a:pathLst>
              <a:path w="235186" h="220441">
                <a:moveTo>
                  <a:pt x="6585" y="89640"/>
                </a:moveTo>
                <a:lnTo>
                  <a:pt x="518" y="77505"/>
                </a:lnTo>
                <a:lnTo>
                  <a:pt x="0" y="72660"/>
                </a:lnTo>
                <a:lnTo>
                  <a:pt x="925" y="68160"/>
                </a:lnTo>
                <a:lnTo>
                  <a:pt x="2813" y="63890"/>
                </a:lnTo>
                <a:lnTo>
                  <a:pt x="8295" y="52372"/>
                </a:lnTo>
                <a:lnTo>
                  <a:pt x="11535" y="45745"/>
                </a:lnTo>
                <a:lnTo>
                  <a:pt x="14965" y="40057"/>
                </a:lnTo>
                <a:lnTo>
                  <a:pt x="18522" y="34995"/>
                </a:lnTo>
                <a:lnTo>
                  <a:pt x="22163" y="30350"/>
                </a:lnTo>
                <a:lnTo>
                  <a:pt x="27131" y="25984"/>
                </a:lnTo>
                <a:lnTo>
                  <a:pt x="32982" y="21802"/>
                </a:lnTo>
                <a:lnTo>
                  <a:pt x="39424" y="17745"/>
                </a:lnTo>
                <a:lnTo>
                  <a:pt x="44987" y="15040"/>
                </a:lnTo>
                <a:lnTo>
                  <a:pt x="49967" y="13237"/>
                </a:lnTo>
                <a:lnTo>
                  <a:pt x="54557" y="12035"/>
                </a:lnTo>
                <a:lnTo>
                  <a:pt x="58886" y="9963"/>
                </a:lnTo>
                <a:lnTo>
                  <a:pt x="63042" y="7312"/>
                </a:lnTo>
                <a:lnTo>
                  <a:pt x="67084" y="4275"/>
                </a:lnTo>
                <a:lnTo>
                  <a:pt x="71047" y="2250"/>
                </a:lnTo>
                <a:lnTo>
                  <a:pt x="74960" y="900"/>
                </a:lnTo>
                <a:lnTo>
                  <a:pt x="78838" y="0"/>
                </a:lnTo>
                <a:lnTo>
                  <a:pt x="82694" y="671"/>
                </a:lnTo>
                <a:lnTo>
                  <a:pt x="86535" y="2387"/>
                </a:lnTo>
                <a:lnTo>
                  <a:pt x="90365" y="4802"/>
                </a:lnTo>
                <a:lnTo>
                  <a:pt x="94189" y="6411"/>
                </a:lnTo>
                <a:lnTo>
                  <a:pt x="98007" y="7484"/>
                </a:lnTo>
                <a:lnTo>
                  <a:pt x="101823" y="8200"/>
                </a:lnTo>
                <a:lnTo>
                  <a:pt x="105637" y="9946"/>
                </a:lnTo>
                <a:lnTo>
                  <a:pt x="109450" y="12381"/>
                </a:lnTo>
                <a:lnTo>
                  <a:pt x="113263" y="15274"/>
                </a:lnTo>
                <a:lnTo>
                  <a:pt x="115803" y="18473"/>
                </a:lnTo>
                <a:lnTo>
                  <a:pt x="117498" y="21875"/>
                </a:lnTo>
                <a:lnTo>
                  <a:pt x="118627" y="25414"/>
                </a:lnTo>
                <a:lnTo>
                  <a:pt x="119379" y="29043"/>
                </a:lnTo>
                <a:lnTo>
                  <a:pt x="119882" y="32732"/>
                </a:lnTo>
                <a:lnTo>
                  <a:pt x="120216" y="36461"/>
                </a:lnTo>
                <a:lnTo>
                  <a:pt x="120439" y="40218"/>
                </a:lnTo>
                <a:lnTo>
                  <a:pt x="120687" y="47778"/>
                </a:lnTo>
                <a:lnTo>
                  <a:pt x="119483" y="51572"/>
                </a:lnTo>
                <a:lnTo>
                  <a:pt x="117410" y="55372"/>
                </a:lnTo>
                <a:lnTo>
                  <a:pt x="114759" y="59175"/>
                </a:lnTo>
                <a:lnTo>
                  <a:pt x="112991" y="64250"/>
                </a:lnTo>
                <a:lnTo>
                  <a:pt x="111813" y="70173"/>
                </a:lnTo>
                <a:lnTo>
                  <a:pt x="111027" y="76662"/>
                </a:lnTo>
                <a:lnTo>
                  <a:pt x="107963" y="86068"/>
                </a:lnTo>
                <a:lnTo>
                  <a:pt x="103380" y="97419"/>
                </a:lnTo>
                <a:lnTo>
                  <a:pt x="97785" y="110066"/>
                </a:lnTo>
                <a:lnTo>
                  <a:pt x="92786" y="119767"/>
                </a:lnTo>
                <a:lnTo>
                  <a:pt x="88183" y="127505"/>
                </a:lnTo>
                <a:lnTo>
                  <a:pt x="83843" y="133934"/>
                </a:lnTo>
                <a:lnTo>
                  <a:pt x="80951" y="140759"/>
                </a:lnTo>
                <a:lnTo>
                  <a:pt x="79023" y="147850"/>
                </a:lnTo>
                <a:lnTo>
                  <a:pt x="77737" y="155117"/>
                </a:lnTo>
                <a:lnTo>
                  <a:pt x="75610" y="161231"/>
                </a:lnTo>
                <a:lnTo>
                  <a:pt x="72922" y="166578"/>
                </a:lnTo>
                <a:lnTo>
                  <a:pt x="69860" y="171412"/>
                </a:lnTo>
                <a:lnTo>
                  <a:pt x="66548" y="175905"/>
                </a:lnTo>
                <a:lnTo>
                  <a:pt x="63070" y="180170"/>
                </a:lnTo>
                <a:lnTo>
                  <a:pt x="59483" y="184284"/>
                </a:lnTo>
                <a:lnTo>
                  <a:pt x="57090" y="188296"/>
                </a:lnTo>
                <a:lnTo>
                  <a:pt x="55495" y="192241"/>
                </a:lnTo>
                <a:lnTo>
                  <a:pt x="54432" y="196140"/>
                </a:lnTo>
                <a:lnTo>
                  <a:pt x="52453" y="200011"/>
                </a:lnTo>
                <a:lnTo>
                  <a:pt x="49863" y="203860"/>
                </a:lnTo>
                <a:lnTo>
                  <a:pt x="46868" y="207697"/>
                </a:lnTo>
                <a:lnTo>
                  <a:pt x="44871" y="211525"/>
                </a:lnTo>
                <a:lnTo>
                  <a:pt x="43539" y="215347"/>
                </a:lnTo>
                <a:lnTo>
                  <a:pt x="42651" y="219165"/>
                </a:lnTo>
                <a:lnTo>
                  <a:pt x="42059" y="220440"/>
                </a:lnTo>
                <a:lnTo>
                  <a:pt x="41665" y="220020"/>
                </a:lnTo>
                <a:lnTo>
                  <a:pt x="41401" y="218470"/>
                </a:lnTo>
                <a:lnTo>
                  <a:pt x="42496" y="217437"/>
                </a:lnTo>
                <a:lnTo>
                  <a:pt x="44496" y="216748"/>
                </a:lnTo>
                <a:lnTo>
                  <a:pt x="47100" y="216289"/>
                </a:lnTo>
                <a:lnTo>
                  <a:pt x="48835" y="214712"/>
                </a:lnTo>
                <a:lnTo>
                  <a:pt x="49992" y="212392"/>
                </a:lnTo>
                <a:lnTo>
                  <a:pt x="50763" y="209575"/>
                </a:lnTo>
                <a:lnTo>
                  <a:pt x="57627" y="202617"/>
                </a:lnTo>
                <a:lnTo>
                  <a:pt x="68553" y="192898"/>
                </a:lnTo>
                <a:lnTo>
                  <a:pt x="82187" y="181339"/>
                </a:lnTo>
                <a:lnTo>
                  <a:pt x="97626" y="169823"/>
                </a:lnTo>
                <a:lnTo>
                  <a:pt x="114269" y="158335"/>
                </a:lnTo>
                <a:lnTo>
                  <a:pt x="131715" y="146867"/>
                </a:lnTo>
                <a:lnTo>
                  <a:pt x="144616" y="137951"/>
                </a:lnTo>
                <a:lnTo>
                  <a:pt x="154486" y="130738"/>
                </a:lnTo>
                <a:lnTo>
                  <a:pt x="162336" y="124659"/>
                </a:lnTo>
                <a:lnTo>
                  <a:pt x="170109" y="119336"/>
                </a:lnTo>
                <a:lnTo>
                  <a:pt x="177831" y="114517"/>
                </a:lnTo>
                <a:lnTo>
                  <a:pt x="235185" y="896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"/>
          <p:cNvSpPr/>
          <p:nvPr/>
        </p:nvSpPr>
        <p:spPr>
          <a:xfrm>
            <a:off x="6697980" y="3875396"/>
            <a:ext cx="262890" cy="44484"/>
          </a:xfrm>
          <a:custGeom>
            <a:avLst/>
            <a:gdLst/>
            <a:ahLst/>
            <a:cxnLst/>
            <a:rect l="0" t="0" r="0" b="0"/>
            <a:pathLst>
              <a:path w="262890" h="44484">
                <a:moveTo>
                  <a:pt x="0" y="22233"/>
                </a:moveTo>
                <a:lnTo>
                  <a:pt x="0" y="38143"/>
                </a:lnTo>
                <a:lnTo>
                  <a:pt x="2539" y="40459"/>
                </a:lnTo>
                <a:lnTo>
                  <a:pt x="6773" y="42004"/>
                </a:lnTo>
                <a:lnTo>
                  <a:pt x="12136" y="43034"/>
                </a:lnTo>
                <a:lnTo>
                  <a:pt x="18250" y="43720"/>
                </a:lnTo>
                <a:lnTo>
                  <a:pt x="24867" y="44178"/>
                </a:lnTo>
                <a:lnTo>
                  <a:pt x="31818" y="44483"/>
                </a:lnTo>
                <a:lnTo>
                  <a:pt x="40262" y="43417"/>
                </a:lnTo>
                <a:lnTo>
                  <a:pt x="49701" y="41436"/>
                </a:lnTo>
                <a:lnTo>
                  <a:pt x="59804" y="38845"/>
                </a:lnTo>
                <a:lnTo>
                  <a:pt x="69079" y="35848"/>
                </a:lnTo>
                <a:lnTo>
                  <a:pt x="77803" y="32580"/>
                </a:lnTo>
                <a:lnTo>
                  <a:pt x="86158" y="29131"/>
                </a:lnTo>
                <a:lnTo>
                  <a:pt x="94268" y="26832"/>
                </a:lnTo>
                <a:lnTo>
                  <a:pt x="102216" y="25299"/>
                </a:lnTo>
                <a:lnTo>
                  <a:pt x="110054" y="24277"/>
                </a:lnTo>
                <a:lnTo>
                  <a:pt x="117819" y="22326"/>
                </a:lnTo>
                <a:lnTo>
                  <a:pt x="125536" y="19755"/>
                </a:lnTo>
                <a:lnTo>
                  <a:pt x="133220" y="16771"/>
                </a:lnTo>
                <a:lnTo>
                  <a:pt x="143424" y="13512"/>
                </a:lnTo>
                <a:lnTo>
                  <a:pt x="155306" y="10069"/>
                </a:lnTo>
                <a:lnTo>
                  <a:pt x="168307" y="6504"/>
                </a:lnTo>
                <a:lnTo>
                  <a:pt x="180784" y="4127"/>
                </a:lnTo>
                <a:lnTo>
                  <a:pt x="192913" y="2543"/>
                </a:lnTo>
                <a:lnTo>
                  <a:pt x="204809" y="1486"/>
                </a:lnTo>
                <a:lnTo>
                  <a:pt x="216549" y="782"/>
                </a:lnTo>
                <a:lnTo>
                  <a:pt x="239754" y="0"/>
                </a:lnTo>
                <a:lnTo>
                  <a:pt x="247465" y="1061"/>
                </a:lnTo>
                <a:lnTo>
                  <a:pt x="252607" y="3038"/>
                </a:lnTo>
                <a:lnTo>
                  <a:pt x="262889" y="108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"/>
          <p:cNvSpPr/>
          <p:nvPr/>
        </p:nvSpPr>
        <p:spPr>
          <a:xfrm>
            <a:off x="6686550" y="4000500"/>
            <a:ext cx="308610" cy="44132"/>
          </a:xfrm>
          <a:custGeom>
            <a:avLst/>
            <a:gdLst/>
            <a:ahLst/>
            <a:cxnLst/>
            <a:rect l="0" t="0" r="0" b="0"/>
            <a:pathLst>
              <a:path w="308610" h="44132">
                <a:moveTo>
                  <a:pt x="0" y="34289"/>
                </a:moveTo>
                <a:lnTo>
                  <a:pt x="0" y="40358"/>
                </a:lnTo>
                <a:lnTo>
                  <a:pt x="1270" y="42145"/>
                </a:lnTo>
                <a:lnTo>
                  <a:pt x="3386" y="43336"/>
                </a:lnTo>
                <a:lnTo>
                  <a:pt x="6067" y="44131"/>
                </a:lnTo>
                <a:lnTo>
                  <a:pt x="9125" y="43390"/>
                </a:lnTo>
                <a:lnTo>
                  <a:pt x="12433" y="41627"/>
                </a:lnTo>
                <a:lnTo>
                  <a:pt x="15909" y="39181"/>
                </a:lnTo>
                <a:lnTo>
                  <a:pt x="20765" y="37550"/>
                </a:lnTo>
                <a:lnTo>
                  <a:pt x="26544" y="36464"/>
                </a:lnTo>
                <a:lnTo>
                  <a:pt x="32935" y="35739"/>
                </a:lnTo>
                <a:lnTo>
                  <a:pt x="39737" y="33985"/>
                </a:lnTo>
                <a:lnTo>
                  <a:pt x="46811" y="31547"/>
                </a:lnTo>
                <a:lnTo>
                  <a:pt x="54068" y="28651"/>
                </a:lnTo>
                <a:lnTo>
                  <a:pt x="61445" y="26720"/>
                </a:lnTo>
                <a:lnTo>
                  <a:pt x="68903" y="25434"/>
                </a:lnTo>
                <a:lnTo>
                  <a:pt x="76415" y="24576"/>
                </a:lnTo>
                <a:lnTo>
                  <a:pt x="82693" y="24003"/>
                </a:lnTo>
                <a:lnTo>
                  <a:pt x="88148" y="23622"/>
                </a:lnTo>
                <a:lnTo>
                  <a:pt x="93056" y="23368"/>
                </a:lnTo>
                <a:lnTo>
                  <a:pt x="105281" y="23085"/>
                </a:lnTo>
                <a:lnTo>
                  <a:pt x="112097" y="23010"/>
                </a:lnTo>
                <a:lnTo>
                  <a:pt x="120451" y="21690"/>
                </a:lnTo>
                <a:lnTo>
                  <a:pt x="129831" y="19540"/>
                </a:lnTo>
                <a:lnTo>
                  <a:pt x="139893" y="16836"/>
                </a:lnTo>
                <a:lnTo>
                  <a:pt x="147873" y="15034"/>
                </a:lnTo>
                <a:lnTo>
                  <a:pt x="154461" y="13832"/>
                </a:lnTo>
                <a:lnTo>
                  <a:pt x="193509" y="8755"/>
                </a:lnTo>
                <a:lnTo>
                  <a:pt x="216637" y="5836"/>
                </a:lnTo>
                <a:lnTo>
                  <a:pt x="235864" y="3891"/>
                </a:lnTo>
                <a:lnTo>
                  <a:pt x="252493" y="2594"/>
                </a:lnTo>
                <a:lnTo>
                  <a:pt x="287325" y="768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5"/>
          <p:cNvSpPr/>
          <p:nvPr/>
        </p:nvSpPr>
        <p:spPr>
          <a:xfrm>
            <a:off x="6720840" y="4080694"/>
            <a:ext cx="308611" cy="45536"/>
          </a:xfrm>
          <a:custGeom>
            <a:avLst/>
            <a:gdLst/>
            <a:ahLst/>
            <a:cxnLst/>
            <a:rect l="0" t="0" r="0" b="0"/>
            <a:pathLst>
              <a:path w="308611" h="45536">
                <a:moveTo>
                  <a:pt x="0" y="45535"/>
                </a:moveTo>
                <a:lnTo>
                  <a:pt x="6068" y="39468"/>
                </a:lnTo>
                <a:lnTo>
                  <a:pt x="9125" y="37680"/>
                </a:lnTo>
                <a:lnTo>
                  <a:pt x="12433" y="36489"/>
                </a:lnTo>
                <a:lnTo>
                  <a:pt x="19495" y="35165"/>
                </a:lnTo>
                <a:lnTo>
                  <a:pt x="26867" y="34576"/>
                </a:lnTo>
                <a:lnTo>
                  <a:pt x="30612" y="33149"/>
                </a:lnTo>
                <a:lnTo>
                  <a:pt x="34377" y="30928"/>
                </a:lnTo>
                <a:lnTo>
                  <a:pt x="38159" y="28177"/>
                </a:lnTo>
                <a:lnTo>
                  <a:pt x="43219" y="26343"/>
                </a:lnTo>
                <a:lnTo>
                  <a:pt x="49132" y="25121"/>
                </a:lnTo>
                <a:lnTo>
                  <a:pt x="55615" y="24305"/>
                </a:lnTo>
                <a:lnTo>
                  <a:pt x="65016" y="22492"/>
                </a:lnTo>
                <a:lnTo>
                  <a:pt x="89009" y="17091"/>
                </a:lnTo>
                <a:lnTo>
                  <a:pt x="99979" y="13872"/>
                </a:lnTo>
                <a:lnTo>
                  <a:pt x="109832" y="10457"/>
                </a:lnTo>
                <a:lnTo>
                  <a:pt x="118941" y="6909"/>
                </a:lnTo>
                <a:lnTo>
                  <a:pt x="130095" y="4545"/>
                </a:lnTo>
                <a:lnTo>
                  <a:pt x="142610" y="2968"/>
                </a:lnTo>
                <a:lnTo>
                  <a:pt x="156034" y="1918"/>
                </a:lnTo>
                <a:lnTo>
                  <a:pt x="167522" y="1216"/>
                </a:lnTo>
                <a:lnTo>
                  <a:pt x="187061" y="439"/>
                </a:lnTo>
                <a:lnTo>
                  <a:pt x="218409" y="0"/>
                </a:lnTo>
                <a:lnTo>
                  <a:pt x="229425" y="1209"/>
                </a:lnTo>
                <a:lnTo>
                  <a:pt x="240580" y="3284"/>
                </a:lnTo>
                <a:lnTo>
                  <a:pt x="251826" y="5938"/>
                </a:lnTo>
                <a:lnTo>
                  <a:pt x="260595" y="7707"/>
                </a:lnTo>
                <a:lnTo>
                  <a:pt x="267710" y="8887"/>
                </a:lnTo>
                <a:lnTo>
                  <a:pt x="308610" y="226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6"/>
          <p:cNvSpPr/>
          <p:nvPr/>
        </p:nvSpPr>
        <p:spPr>
          <a:xfrm>
            <a:off x="5566409" y="4057650"/>
            <a:ext cx="308612" cy="22860"/>
          </a:xfrm>
          <a:custGeom>
            <a:avLst/>
            <a:gdLst/>
            <a:ahLst/>
            <a:cxnLst/>
            <a:rect l="0" t="0" r="0" b="0"/>
            <a:pathLst>
              <a:path w="308612" h="22860">
                <a:moveTo>
                  <a:pt x="0" y="22859"/>
                </a:moveTo>
                <a:lnTo>
                  <a:pt x="12136" y="22859"/>
                </a:lnTo>
                <a:lnTo>
                  <a:pt x="22061" y="21589"/>
                </a:lnTo>
                <a:lnTo>
                  <a:pt x="35028" y="19473"/>
                </a:lnTo>
                <a:lnTo>
                  <a:pt x="50022" y="16792"/>
                </a:lnTo>
                <a:lnTo>
                  <a:pt x="61288" y="15004"/>
                </a:lnTo>
                <a:lnTo>
                  <a:pt x="70069" y="13813"/>
                </a:lnTo>
                <a:lnTo>
                  <a:pt x="77193" y="13018"/>
                </a:lnTo>
                <a:lnTo>
                  <a:pt x="84482" y="12489"/>
                </a:lnTo>
                <a:lnTo>
                  <a:pt x="91882" y="12136"/>
                </a:lnTo>
                <a:lnTo>
                  <a:pt x="108146" y="11743"/>
                </a:lnTo>
                <a:lnTo>
                  <a:pt x="128075" y="11569"/>
                </a:lnTo>
                <a:lnTo>
                  <a:pt x="139994" y="10252"/>
                </a:lnTo>
                <a:lnTo>
                  <a:pt x="153019" y="8105"/>
                </a:lnTo>
                <a:lnTo>
                  <a:pt x="166783" y="5403"/>
                </a:lnTo>
                <a:lnTo>
                  <a:pt x="186119" y="3602"/>
                </a:lnTo>
                <a:lnTo>
                  <a:pt x="209169" y="2401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7"/>
          <p:cNvSpPr/>
          <p:nvPr/>
        </p:nvSpPr>
        <p:spPr>
          <a:xfrm>
            <a:off x="5566409" y="4194809"/>
            <a:ext cx="308612" cy="45721"/>
          </a:xfrm>
          <a:custGeom>
            <a:avLst/>
            <a:gdLst/>
            <a:ahLst/>
            <a:cxnLst/>
            <a:rect l="0" t="0" r="0" b="0"/>
            <a:pathLst>
              <a:path w="308612" h="45721">
                <a:moveTo>
                  <a:pt x="0" y="45720"/>
                </a:moveTo>
                <a:lnTo>
                  <a:pt x="18204" y="45720"/>
                </a:lnTo>
                <a:lnTo>
                  <a:pt x="24836" y="44450"/>
                </a:lnTo>
                <a:lnTo>
                  <a:pt x="30528" y="42334"/>
                </a:lnTo>
                <a:lnTo>
                  <a:pt x="35592" y="39653"/>
                </a:lnTo>
                <a:lnTo>
                  <a:pt x="41508" y="37865"/>
                </a:lnTo>
                <a:lnTo>
                  <a:pt x="47992" y="36674"/>
                </a:lnTo>
                <a:lnTo>
                  <a:pt x="54855" y="35879"/>
                </a:lnTo>
                <a:lnTo>
                  <a:pt x="60700" y="34080"/>
                </a:lnTo>
                <a:lnTo>
                  <a:pt x="65867" y="31610"/>
                </a:lnTo>
                <a:lnTo>
                  <a:pt x="70581" y="28693"/>
                </a:lnTo>
                <a:lnTo>
                  <a:pt x="80074" y="25479"/>
                </a:lnTo>
                <a:lnTo>
                  <a:pt x="92753" y="22066"/>
                </a:lnTo>
                <a:lnTo>
                  <a:pt x="107556" y="18521"/>
                </a:lnTo>
                <a:lnTo>
                  <a:pt x="119964" y="16157"/>
                </a:lnTo>
                <a:lnTo>
                  <a:pt x="130776" y="14582"/>
                </a:lnTo>
                <a:lnTo>
                  <a:pt x="140524" y="13531"/>
                </a:lnTo>
                <a:lnTo>
                  <a:pt x="148293" y="12831"/>
                </a:lnTo>
                <a:lnTo>
                  <a:pt x="154742" y="12364"/>
                </a:lnTo>
                <a:lnTo>
                  <a:pt x="160311" y="12053"/>
                </a:lnTo>
                <a:lnTo>
                  <a:pt x="166565" y="10575"/>
                </a:lnTo>
                <a:lnTo>
                  <a:pt x="173273" y="8320"/>
                </a:lnTo>
                <a:lnTo>
                  <a:pt x="180285" y="5547"/>
                </a:lnTo>
                <a:lnTo>
                  <a:pt x="191311" y="3698"/>
                </a:lnTo>
                <a:lnTo>
                  <a:pt x="205010" y="2466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8"/>
          <p:cNvSpPr/>
          <p:nvPr/>
        </p:nvSpPr>
        <p:spPr>
          <a:xfrm>
            <a:off x="5566409" y="4297679"/>
            <a:ext cx="205742" cy="57151"/>
          </a:xfrm>
          <a:custGeom>
            <a:avLst/>
            <a:gdLst/>
            <a:ahLst/>
            <a:cxnLst/>
            <a:rect l="0" t="0" r="0" b="0"/>
            <a:pathLst>
              <a:path w="205742" h="57151">
                <a:moveTo>
                  <a:pt x="0" y="57150"/>
                </a:moveTo>
                <a:lnTo>
                  <a:pt x="12136" y="51083"/>
                </a:lnTo>
                <a:lnTo>
                  <a:pt x="22061" y="46755"/>
                </a:lnTo>
                <a:lnTo>
                  <a:pt x="50022" y="35173"/>
                </a:lnTo>
                <a:lnTo>
                  <a:pt x="62558" y="31069"/>
                </a:lnTo>
                <a:lnTo>
                  <a:pt x="73456" y="28333"/>
                </a:lnTo>
                <a:lnTo>
                  <a:pt x="83261" y="26508"/>
                </a:lnTo>
                <a:lnTo>
                  <a:pt x="94877" y="22753"/>
                </a:lnTo>
                <a:lnTo>
                  <a:pt x="107702" y="17709"/>
                </a:lnTo>
                <a:lnTo>
                  <a:pt x="121332" y="11806"/>
                </a:lnTo>
                <a:lnTo>
                  <a:pt x="134228" y="7871"/>
                </a:lnTo>
                <a:lnTo>
                  <a:pt x="146635" y="5247"/>
                </a:lnTo>
                <a:lnTo>
                  <a:pt x="158717" y="3498"/>
                </a:lnTo>
                <a:lnTo>
                  <a:pt x="169312" y="2332"/>
                </a:lnTo>
                <a:lnTo>
                  <a:pt x="178915" y="1555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these two overlapping triangles congruent?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4220" y="1600200"/>
            <a:ext cx="529556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0"/>
          <p:cNvSpPr/>
          <p:nvPr/>
        </p:nvSpPr>
        <p:spPr>
          <a:xfrm>
            <a:off x="2457450" y="2000411"/>
            <a:ext cx="3509010" cy="3714590"/>
          </a:xfrm>
          <a:custGeom>
            <a:avLst/>
            <a:gdLst/>
            <a:ahLst/>
            <a:cxnLst/>
            <a:rect l="0" t="0" r="0" b="0"/>
            <a:pathLst>
              <a:path w="3509010" h="3714590">
                <a:moveTo>
                  <a:pt x="0" y="3714589"/>
                </a:moveTo>
                <a:lnTo>
                  <a:pt x="20800" y="3693788"/>
                </a:lnTo>
                <a:lnTo>
                  <a:pt x="21487" y="3691832"/>
                </a:lnTo>
                <a:lnTo>
                  <a:pt x="22679" y="3682068"/>
                </a:lnTo>
                <a:lnTo>
                  <a:pt x="31949" y="3668983"/>
                </a:lnTo>
                <a:lnTo>
                  <a:pt x="43615" y="3643926"/>
                </a:lnTo>
                <a:lnTo>
                  <a:pt x="125724" y="3528558"/>
                </a:lnTo>
                <a:lnTo>
                  <a:pt x="137158" y="3511302"/>
                </a:lnTo>
                <a:lnTo>
                  <a:pt x="140969" y="3506674"/>
                </a:lnTo>
                <a:lnTo>
                  <a:pt x="145202" y="3498145"/>
                </a:lnTo>
                <a:lnTo>
                  <a:pt x="146331" y="3494093"/>
                </a:lnTo>
                <a:lnTo>
                  <a:pt x="150973" y="3486204"/>
                </a:lnTo>
                <a:lnTo>
                  <a:pt x="160726" y="3471236"/>
                </a:lnTo>
                <a:lnTo>
                  <a:pt x="171659" y="3454101"/>
                </a:lnTo>
                <a:lnTo>
                  <a:pt x="189257" y="3432965"/>
                </a:lnTo>
                <a:lnTo>
                  <a:pt x="194083" y="3421312"/>
                </a:lnTo>
                <a:lnTo>
                  <a:pt x="206447" y="3405997"/>
                </a:lnTo>
                <a:lnTo>
                  <a:pt x="224883" y="3385661"/>
                </a:lnTo>
                <a:lnTo>
                  <a:pt x="234977" y="3367644"/>
                </a:lnTo>
                <a:lnTo>
                  <a:pt x="241073" y="3351158"/>
                </a:lnTo>
                <a:lnTo>
                  <a:pt x="261214" y="3319514"/>
                </a:lnTo>
                <a:lnTo>
                  <a:pt x="273823" y="3301196"/>
                </a:lnTo>
                <a:lnTo>
                  <a:pt x="285603" y="3283069"/>
                </a:lnTo>
                <a:lnTo>
                  <a:pt x="289462" y="3278319"/>
                </a:lnTo>
                <a:lnTo>
                  <a:pt x="292034" y="3272612"/>
                </a:lnTo>
                <a:lnTo>
                  <a:pt x="298195" y="3251175"/>
                </a:lnTo>
                <a:lnTo>
                  <a:pt x="318359" y="3217215"/>
                </a:lnTo>
                <a:lnTo>
                  <a:pt x="390732" y="3108732"/>
                </a:lnTo>
                <a:lnTo>
                  <a:pt x="460452" y="2997511"/>
                </a:lnTo>
                <a:lnTo>
                  <a:pt x="532990" y="2887162"/>
                </a:lnTo>
                <a:lnTo>
                  <a:pt x="548559" y="2860596"/>
                </a:lnTo>
                <a:lnTo>
                  <a:pt x="560046" y="2843487"/>
                </a:lnTo>
                <a:lnTo>
                  <a:pt x="571493" y="2825718"/>
                </a:lnTo>
                <a:lnTo>
                  <a:pt x="582927" y="2809023"/>
                </a:lnTo>
                <a:lnTo>
                  <a:pt x="617690" y="2758736"/>
                </a:lnTo>
                <a:lnTo>
                  <a:pt x="652214" y="2706863"/>
                </a:lnTo>
                <a:lnTo>
                  <a:pt x="714758" y="2596023"/>
                </a:lnTo>
                <a:lnTo>
                  <a:pt x="775124" y="2484222"/>
                </a:lnTo>
                <a:lnTo>
                  <a:pt x="824186" y="2382848"/>
                </a:lnTo>
                <a:lnTo>
                  <a:pt x="879001" y="2280692"/>
                </a:lnTo>
                <a:lnTo>
                  <a:pt x="925162" y="2186097"/>
                </a:lnTo>
                <a:lnTo>
                  <a:pt x="986193" y="2071389"/>
                </a:lnTo>
                <a:lnTo>
                  <a:pt x="1043001" y="1956768"/>
                </a:lnTo>
                <a:lnTo>
                  <a:pt x="1059043" y="1929538"/>
                </a:lnTo>
                <a:lnTo>
                  <a:pt x="1078048" y="1904113"/>
                </a:lnTo>
                <a:lnTo>
                  <a:pt x="1157796" y="1751916"/>
                </a:lnTo>
                <a:lnTo>
                  <a:pt x="1211210" y="1656615"/>
                </a:lnTo>
                <a:lnTo>
                  <a:pt x="1264528" y="1569671"/>
                </a:lnTo>
                <a:lnTo>
                  <a:pt x="1333234" y="1458856"/>
                </a:lnTo>
                <a:lnTo>
                  <a:pt x="1391256" y="1361613"/>
                </a:lnTo>
                <a:lnTo>
                  <a:pt x="1457276" y="1246675"/>
                </a:lnTo>
                <a:lnTo>
                  <a:pt x="1545962" y="1108751"/>
                </a:lnTo>
                <a:lnTo>
                  <a:pt x="1619301" y="998151"/>
                </a:lnTo>
                <a:lnTo>
                  <a:pt x="1680883" y="897966"/>
                </a:lnTo>
                <a:lnTo>
                  <a:pt x="1751279" y="782497"/>
                </a:lnTo>
                <a:lnTo>
                  <a:pt x="1783028" y="723378"/>
                </a:lnTo>
                <a:lnTo>
                  <a:pt x="1794494" y="706134"/>
                </a:lnTo>
                <a:lnTo>
                  <a:pt x="1853555" y="599243"/>
                </a:lnTo>
                <a:lnTo>
                  <a:pt x="1912304" y="493122"/>
                </a:lnTo>
                <a:lnTo>
                  <a:pt x="1933411" y="457711"/>
                </a:lnTo>
                <a:lnTo>
                  <a:pt x="1952644" y="406632"/>
                </a:lnTo>
                <a:lnTo>
                  <a:pt x="1996142" y="333138"/>
                </a:lnTo>
                <a:lnTo>
                  <a:pt x="2019274" y="273451"/>
                </a:lnTo>
                <a:lnTo>
                  <a:pt x="2034534" y="252664"/>
                </a:lnTo>
                <a:lnTo>
                  <a:pt x="2042157" y="243015"/>
                </a:lnTo>
                <a:lnTo>
                  <a:pt x="2052319" y="224573"/>
                </a:lnTo>
                <a:lnTo>
                  <a:pt x="2055141" y="214867"/>
                </a:lnTo>
                <a:lnTo>
                  <a:pt x="2063169" y="202933"/>
                </a:lnTo>
                <a:lnTo>
                  <a:pt x="2085864" y="176255"/>
                </a:lnTo>
                <a:lnTo>
                  <a:pt x="2091233" y="164011"/>
                </a:lnTo>
                <a:lnTo>
                  <a:pt x="2117619" y="125128"/>
                </a:lnTo>
                <a:lnTo>
                  <a:pt x="2124772" y="108646"/>
                </a:lnTo>
                <a:lnTo>
                  <a:pt x="2182274" y="36757"/>
                </a:lnTo>
                <a:lnTo>
                  <a:pt x="2215596" y="1675"/>
                </a:lnTo>
                <a:lnTo>
                  <a:pt x="2217474" y="1063"/>
                </a:lnTo>
                <a:lnTo>
                  <a:pt x="2233169" y="0"/>
                </a:lnTo>
                <a:lnTo>
                  <a:pt x="2235539" y="1216"/>
                </a:lnTo>
                <a:lnTo>
                  <a:pt x="2237119" y="3297"/>
                </a:lnTo>
                <a:lnTo>
                  <a:pt x="2238173" y="5954"/>
                </a:lnTo>
                <a:lnTo>
                  <a:pt x="2246117" y="12293"/>
                </a:lnTo>
                <a:lnTo>
                  <a:pt x="2251791" y="15762"/>
                </a:lnTo>
                <a:lnTo>
                  <a:pt x="2255574" y="19344"/>
                </a:lnTo>
                <a:lnTo>
                  <a:pt x="2258096" y="23002"/>
                </a:lnTo>
                <a:lnTo>
                  <a:pt x="2262168" y="30453"/>
                </a:lnTo>
                <a:lnTo>
                  <a:pt x="2270331" y="41788"/>
                </a:lnTo>
                <a:lnTo>
                  <a:pt x="2283543" y="78172"/>
                </a:lnTo>
                <a:lnTo>
                  <a:pt x="2284362" y="82541"/>
                </a:lnTo>
                <a:lnTo>
                  <a:pt x="2288659" y="90782"/>
                </a:lnTo>
                <a:lnTo>
                  <a:pt x="2291582" y="94757"/>
                </a:lnTo>
                <a:lnTo>
                  <a:pt x="2294831" y="102561"/>
                </a:lnTo>
                <a:lnTo>
                  <a:pt x="2297545" y="111533"/>
                </a:lnTo>
                <a:lnTo>
                  <a:pt x="2317133" y="156765"/>
                </a:lnTo>
                <a:lnTo>
                  <a:pt x="2345980" y="238568"/>
                </a:lnTo>
                <a:lnTo>
                  <a:pt x="2391972" y="348152"/>
                </a:lnTo>
                <a:lnTo>
                  <a:pt x="2411636" y="393828"/>
                </a:lnTo>
                <a:lnTo>
                  <a:pt x="2442206" y="440503"/>
                </a:lnTo>
                <a:lnTo>
                  <a:pt x="2449828" y="448843"/>
                </a:lnTo>
                <a:lnTo>
                  <a:pt x="2452368" y="454115"/>
                </a:lnTo>
                <a:lnTo>
                  <a:pt x="2457214" y="472400"/>
                </a:lnTo>
                <a:lnTo>
                  <a:pt x="2500657" y="552392"/>
                </a:lnTo>
                <a:lnTo>
                  <a:pt x="2540800" y="607185"/>
                </a:lnTo>
                <a:lnTo>
                  <a:pt x="2603143" y="716784"/>
                </a:lnTo>
                <a:lnTo>
                  <a:pt x="2689756" y="843135"/>
                </a:lnTo>
                <a:lnTo>
                  <a:pt x="2767264" y="953633"/>
                </a:lnTo>
                <a:lnTo>
                  <a:pt x="2829326" y="1064181"/>
                </a:lnTo>
                <a:lnTo>
                  <a:pt x="2844495" y="1090746"/>
                </a:lnTo>
                <a:lnTo>
                  <a:pt x="2906551" y="1185892"/>
                </a:lnTo>
                <a:lnTo>
                  <a:pt x="2911050" y="1197110"/>
                </a:lnTo>
                <a:lnTo>
                  <a:pt x="2914320" y="1207599"/>
                </a:lnTo>
                <a:lnTo>
                  <a:pt x="2923301" y="1226514"/>
                </a:lnTo>
                <a:lnTo>
                  <a:pt x="2959660" y="1284402"/>
                </a:lnTo>
                <a:lnTo>
                  <a:pt x="2982399" y="1332288"/>
                </a:lnTo>
                <a:lnTo>
                  <a:pt x="3012840" y="1381532"/>
                </a:lnTo>
                <a:lnTo>
                  <a:pt x="3037903" y="1428324"/>
                </a:lnTo>
                <a:lnTo>
                  <a:pt x="3056918" y="1456006"/>
                </a:lnTo>
                <a:lnTo>
                  <a:pt x="3074542" y="1489851"/>
                </a:lnTo>
                <a:lnTo>
                  <a:pt x="3097011" y="1518563"/>
                </a:lnTo>
                <a:lnTo>
                  <a:pt x="3124803" y="1553182"/>
                </a:lnTo>
                <a:lnTo>
                  <a:pt x="3183913" y="1650349"/>
                </a:lnTo>
                <a:lnTo>
                  <a:pt x="3196220" y="1665181"/>
                </a:lnTo>
                <a:lnTo>
                  <a:pt x="3278857" y="1797119"/>
                </a:lnTo>
                <a:lnTo>
                  <a:pt x="3329197" y="1866722"/>
                </a:lnTo>
                <a:lnTo>
                  <a:pt x="3335113" y="1878585"/>
                </a:lnTo>
                <a:lnTo>
                  <a:pt x="3344314" y="1892403"/>
                </a:lnTo>
                <a:lnTo>
                  <a:pt x="3354442" y="1918393"/>
                </a:lnTo>
                <a:lnTo>
                  <a:pt x="3357704" y="1922765"/>
                </a:lnTo>
                <a:lnTo>
                  <a:pt x="3361149" y="1925680"/>
                </a:lnTo>
                <a:lnTo>
                  <a:pt x="3368364" y="1930188"/>
                </a:lnTo>
                <a:lnTo>
                  <a:pt x="3375804" y="1936425"/>
                </a:lnTo>
                <a:lnTo>
                  <a:pt x="3383344" y="1950204"/>
                </a:lnTo>
                <a:lnTo>
                  <a:pt x="3413727" y="2005170"/>
                </a:lnTo>
                <a:lnTo>
                  <a:pt x="3432884" y="2033276"/>
                </a:lnTo>
                <a:lnTo>
                  <a:pt x="3450630" y="2065278"/>
                </a:lnTo>
                <a:lnTo>
                  <a:pt x="3456817" y="2072665"/>
                </a:lnTo>
                <a:lnTo>
                  <a:pt x="3458975" y="2076413"/>
                </a:lnTo>
                <a:lnTo>
                  <a:pt x="3461372" y="2083964"/>
                </a:lnTo>
                <a:lnTo>
                  <a:pt x="3462721" y="2101423"/>
                </a:lnTo>
                <a:lnTo>
                  <a:pt x="3464181" y="2105744"/>
                </a:lnTo>
                <a:lnTo>
                  <a:pt x="3466424" y="2108626"/>
                </a:lnTo>
                <a:lnTo>
                  <a:pt x="3469189" y="2110547"/>
                </a:lnTo>
                <a:lnTo>
                  <a:pt x="3475648" y="2122841"/>
                </a:lnTo>
                <a:lnTo>
                  <a:pt x="3483038" y="2144410"/>
                </a:lnTo>
                <a:lnTo>
                  <a:pt x="3484076" y="2149643"/>
                </a:lnTo>
                <a:lnTo>
                  <a:pt x="3488614" y="2158844"/>
                </a:lnTo>
                <a:lnTo>
                  <a:pt x="3495809" y="2169031"/>
                </a:lnTo>
                <a:lnTo>
                  <a:pt x="3496793" y="2173810"/>
                </a:lnTo>
                <a:lnTo>
                  <a:pt x="3497424" y="2193295"/>
                </a:lnTo>
                <a:lnTo>
                  <a:pt x="3498746" y="2198743"/>
                </a:lnTo>
                <a:lnTo>
                  <a:pt x="3507407" y="2214569"/>
                </a:lnTo>
                <a:lnTo>
                  <a:pt x="3508297" y="2219450"/>
                </a:lnTo>
                <a:lnTo>
                  <a:pt x="3509009" y="22286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2400300" y="4240529"/>
            <a:ext cx="3509010" cy="1564323"/>
          </a:xfrm>
          <a:custGeom>
            <a:avLst/>
            <a:gdLst/>
            <a:ahLst/>
            <a:cxnLst/>
            <a:rect l="0" t="0" r="0" b="0"/>
            <a:pathLst>
              <a:path w="3509010" h="1564323">
                <a:moveTo>
                  <a:pt x="0" y="1554480"/>
                </a:moveTo>
                <a:lnTo>
                  <a:pt x="6067" y="1560548"/>
                </a:lnTo>
                <a:lnTo>
                  <a:pt x="9125" y="1562335"/>
                </a:lnTo>
                <a:lnTo>
                  <a:pt x="15909" y="1564322"/>
                </a:lnTo>
                <a:lnTo>
                  <a:pt x="26544" y="1561818"/>
                </a:lnTo>
                <a:lnTo>
                  <a:pt x="75885" y="1547592"/>
                </a:lnTo>
                <a:lnTo>
                  <a:pt x="90030" y="1545069"/>
                </a:lnTo>
                <a:lnTo>
                  <a:pt x="140879" y="1518614"/>
                </a:lnTo>
                <a:lnTo>
                  <a:pt x="164367" y="1504201"/>
                </a:lnTo>
                <a:lnTo>
                  <a:pt x="179309" y="1500384"/>
                </a:lnTo>
                <a:lnTo>
                  <a:pt x="235295" y="1470592"/>
                </a:lnTo>
                <a:lnTo>
                  <a:pt x="251895" y="1465126"/>
                </a:lnTo>
                <a:lnTo>
                  <a:pt x="338273" y="1417997"/>
                </a:lnTo>
                <a:lnTo>
                  <a:pt x="343625" y="1413961"/>
                </a:lnTo>
                <a:lnTo>
                  <a:pt x="349734" y="1411271"/>
                </a:lnTo>
                <a:lnTo>
                  <a:pt x="442366" y="1380257"/>
                </a:lnTo>
                <a:lnTo>
                  <a:pt x="543062" y="1334210"/>
                </a:lnTo>
                <a:lnTo>
                  <a:pt x="619950" y="1304384"/>
                </a:lnTo>
                <a:lnTo>
                  <a:pt x="712009" y="1272521"/>
                </a:lnTo>
                <a:lnTo>
                  <a:pt x="870025" y="1207329"/>
                </a:lnTo>
                <a:lnTo>
                  <a:pt x="978189" y="1159516"/>
                </a:lnTo>
                <a:lnTo>
                  <a:pt x="1049424" y="1126125"/>
                </a:lnTo>
                <a:lnTo>
                  <a:pt x="1096857" y="1105753"/>
                </a:lnTo>
                <a:lnTo>
                  <a:pt x="1141605" y="1084974"/>
                </a:lnTo>
                <a:lnTo>
                  <a:pt x="1220056" y="1049184"/>
                </a:lnTo>
                <a:lnTo>
                  <a:pt x="1314844" y="1003866"/>
                </a:lnTo>
                <a:lnTo>
                  <a:pt x="1396936" y="965798"/>
                </a:lnTo>
                <a:lnTo>
                  <a:pt x="1486069" y="923420"/>
                </a:lnTo>
                <a:lnTo>
                  <a:pt x="1590133" y="878431"/>
                </a:lnTo>
                <a:lnTo>
                  <a:pt x="1687808" y="835424"/>
                </a:lnTo>
                <a:lnTo>
                  <a:pt x="1795487" y="792163"/>
                </a:lnTo>
                <a:lnTo>
                  <a:pt x="1935281" y="739244"/>
                </a:lnTo>
                <a:lnTo>
                  <a:pt x="2003138" y="711544"/>
                </a:lnTo>
                <a:lnTo>
                  <a:pt x="2082051" y="671489"/>
                </a:lnTo>
                <a:lnTo>
                  <a:pt x="2211528" y="617733"/>
                </a:lnTo>
                <a:lnTo>
                  <a:pt x="2310988" y="569956"/>
                </a:lnTo>
                <a:lnTo>
                  <a:pt x="2414221" y="526612"/>
                </a:lnTo>
                <a:lnTo>
                  <a:pt x="2493711" y="488599"/>
                </a:lnTo>
                <a:lnTo>
                  <a:pt x="2543917" y="460439"/>
                </a:lnTo>
                <a:lnTo>
                  <a:pt x="2566153" y="452290"/>
                </a:lnTo>
                <a:lnTo>
                  <a:pt x="2575638" y="450117"/>
                </a:lnTo>
                <a:lnTo>
                  <a:pt x="2666621" y="404118"/>
                </a:lnTo>
                <a:lnTo>
                  <a:pt x="2875317" y="305411"/>
                </a:lnTo>
                <a:lnTo>
                  <a:pt x="2982300" y="262897"/>
                </a:lnTo>
                <a:lnTo>
                  <a:pt x="2998056" y="256544"/>
                </a:lnTo>
                <a:lnTo>
                  <a:pt x="3019937" y="251697"/>
                </a:lnTo>
                <a:lnTo>
                  <a:pt x="3078790" y="222157"/>
                </a:lnTo>
                <a:lnTo>
                  <a:pt x="3100162" y="217378"/>
                </a:lnTo>
                <a:lnTo>
                  <a:pt x="3209281" y="170384"/>
                </a:lnTo>
                <a:lnTo>
                  <a:pt x="3310085" y="124889"/>
                </a:lnTo>
                <a:lnTo>
                  <a:pt x="3352358" y="99177"/>
                </a:lnTo>
                <a:lnTo>
                  <a:pt x="3364457" y="93609"/>
                </a:lnTo>
                <a:lnTo>
                  <a:pt x="3382572" y="79686"/>
                </a:lnTo>
                <a:lnTo>
                  <a:pt x="3386618" y="75985"/>
                </a:lnTo>
                <a:lnTo>
                  <a:pt x="3476863" y="25941"/>
                </a:lnTo>
                <a:lnTo>
                  <a:pt x="3489643" y="17880"/>
                </a:lnTo>
                <a:lnTo>
                  <a:pt x="3504808" y="12704"/>
                </a:lnTo>
                <a:lnTo>
                  <a:pt x="35090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5943600" y="2606199"/>
            <a:ext cx="279707" cy="285591"/>
          </a:xfrm>
          <a:custGeom>
            <a:avLst/>
            <a:gdLst/>
            <a:ahLst/>
            <a:cxnLst/>
            <a:rect l="0" t="0" r="0" b="0"/>
            <a:pathLst>
              <a:path w="279707" h="285591">
                <a:moveTo>
                  <a:pt x="34290" y="251301"/>
                </a:moveTo>
                <a:lnTo>
                  <a:pt x="28222" y="239165"/>
                </a:lnTo>
                <a:lnTo>
                  <a:pt x="27704" y="234320"/>
                </a:lnTo>
                <a:lnTo>
                  <a:pt x="28630" y="229820"/>
                </a:lnTo>
                <a:lnTo>
                  <a:pt x="30516" y="225550"/>
                </a:lnTo>
                <a:lnTo>
                  <a:pt x="39386" y="200486"/>
                </a:lnTo>
                <a:lnTo>
                  <a:pt x="45307" y="183134"/>
                </a:lnTo>
                <a:lnTo>
                  <a:pt x="49254" y="167756"/>
                </a:lnTo>
                <a:lnTo>
                  <a:pt x="51887" y="153694"/>
                </a:lnTo>
                <a:lnTo>
                  <a:pt x="53640" y="140510"/>
                </a:lnTo>
                <a:lnTo>
                  <a:pt x="56080" y="130450"/>
                </a:lnTo>
                <a:lnTo>
                  <a:pt x="58977" y="122473"/>
                </a:lnTo>
                <a:lnTo>
                  <a:pt x="78818" y="82343"/>
                </a:lnTo>
                <a:lnTo>
                  <a:pt x="83025" y="71352"/>
                </a:lnTo>
                <a:lnTo>
                  <a:pt x="85830" y="61485"/>
                </a:lnTo>
                <a:lnTo>
                  <a:pt x="87700" y="52367"/>
                </a:lnTo>
                <a:lnTo>
                  <a:pt x="90216" y="45018"/>
                </a:lnTo>
                <a:lnTo>
                  <a:pt x="93164" y="38849"/>
                </a:lnTo>
                <a:lnTo>
                  <a:pt x="96399" y="33466"/>
                </a:lnTo>
                <a:lnTo>
                  <a:pt x="98556" y="28608"/>
                </a:lnTo>
                <a:lnTo>
                  <a:pt x="100952" y="19823"/>
                </a:lnTo>
                <a:lnTo>
                  <a:pt x="102862" y="16972"/>
                </a:lnTo>
                <a:lnTo>
                  <a:pt x="105404" y="15071"/>
                </a:lnTo>
                <a:lnTo>
                  <a:pt x="108369" y="13804"/>
                </a:lnTo>
                <a:lnTo>
                  <a:pt x="115051" y="9010"/>
                </a:lnTo>
                <a:lnTo>
                  <a:pt x="123621" y="1652"/>
                </a:lnTo>
                <a:lnTo>
                  <a:pt x="128179" y="645"/>
                </a:lnTo>
                <a:lnTo>
                  <a:pt x="135385" y="0"/>
                </a:lnTo>
                <a:lnTo>
                  <a:pt x="135977" y="1217"/>
                </a:lnTo>
                <a:lnTo>
                  <a:pt x="136634" y="5955"/>
                </a:lnTo>
                <a:lnTo>
                  <a:pt x="138079" y="7727"/>
                </a:lnTo>
                <a:lnTo>
                  <a:pt x="140313" y="8908"/>
                </a:lnTo>
                <a:lnTo>
                  <a:pt x="143072" y="9695"/>
                </a:lnTo>
                <a:lnTo>
                  <a:pt x="144911" y="11491"/>
                </a:lnTo>
                <a:lnTo>
                  <a:pt x="146137" y="13957"/>
                </a:lnTo>
                <a:lnTo>
                  <a:pt x="147500" y="20085"/>
                </a:lnTo>
                <a:lnTo>
                  <a:pt x="148105" y="27041"/>
                </a:lnTo>
                <a:lnTo>
                  <a:pt x="149536" y="30674"/>
                </a:lnTo>
                <a:lnTo>
                  <a:pt x="154514" y="38098"/>
                </a:lnTo>
                <a:lnTo>
                  <a:pt x="157573" y="45630"/>
                </a:lnTo>
                <a:lnTo>
                  <a:pt x="158388" y="49417"/>
                </a:lnTo>
                <a:lnTo>
                  <a:pt x="161472" y="57022"/>
                </a:lnTo>
                <a:lnTo>
                  <a:pt x="166068" y="67171"/>
                </a:lnTo>
                <a:lnTo>
                  <a:pt x="171672" y="79018"/>
                </a:lnTo>
                <a:lnTo>
                  <a:pt x="176677" y="90725"/>
                </a:lnTo>
                <a:lnTo>
                  <a:pt x="181285" y="102340"/>
                </a:lnTo>
                <a:lnTo>
                  <a:pt x="185627" y="113894"/>
                </a:lnTo>
                <a:lnTo>
                  <a:pt x="191061" y="125406"/>
                </a:lnTo>
                <a:lnTo>
                  <a:pt x="197224" y="136891"/>
                </a:lnTo>
                <a:lnTo>
                  <a:pt x="203873" y="148357"/>
                </a:lnTo>
                <a:lnTo>
                  <a:pt x="208305" y="157272"/>
                </a:lnTo>
                <a:lnTo>
                  <a:pt x="211260" y="164485"/>
                </a:lnTo>
                <a:lnTo>
                  <a:pt x="213230" y="170563"/>
                </a:lnTo>
                <a:lnTo>
                  <a:pt x="217083" y="179696"/>
                </a:lnTo>
                <a:lnTo>
                  <a:pt x="222192" y="190864"/>
                </a:lnTo>
                <a:lnTo>
                  <a:pt x="228138" y="203389"/>
                </a:lnTo>
                <a:lnTo>
                  <a:pt x="233372" y="213010"/>
                </a:lnTo>
                <a:lnTo>
                  <a:pt x="238131" y="220693"/>
                </a:lnTo>
                <a:lnTo>
                  <a:pt x="242574" y="227086"/>
                </a:lnTo>
                <a:lnTo>
                  <a:pt x="246805" y="232617"/>
                </a:lnTo>
                <a:lnTo>
                  <a:pt x="250897" y="237575"/>
                </a:lnTo>
                <a:lnTo>
                  <a:pt x="254894" y="242150"/>
                </a:lnTo>
                <a:lnTo>
                  <a:pt x="257559" y="246470"/>
                </a:lnTo>
                <a:lnTo>
                  <a:pt x="260521" y="254657"/>
                </a:lnTo>
                <a:lnTo>
                  <a:pt x="265224" y="262529"/>
                </a:lnTo>
                <a:lnTo>
                  <a:pt x="271547" y="270261"/>
                </a:lnTo>
                <a:lnTo>
                  <a:pt x="278590" y="277931"/>
                </a:lnTo>
                <a:lnTo>
                  <a:pt x="279706" y="280484"/>
                </a:lnTo>
                <a:lnTo>
                  <a:pt x="279181" y="282186"/>
                </a:lnTo>
                <a:lnTo>
                  <a:pt x="277560" y="283321"/>
                </a:lnTo>
                <a:lnTo>
                  <a:pt x="273940" y="282807"/>
                </a:lnTo>
                <a:lnTo>
                  <a:pt x="268987" y="281195"/>
                </a:lnTo>
                <a:lnTo>
                  <a:pt x="263144" y="278850"/>
                </a:lnTo>
                <a:lnTo>
                  <a:pt x="257979" y="277287"/>
                </a:lnTo>
                <a:lnTo>
                  <a:pt x="253266" y="276245"/>
                </a:lnTo>
                <a:lnTo>
                  <a:pt x="248854" y="275550"/>
                </a:lnTo>
                <a:lnTo>
                  <a:pt x="243373" y="275087"/>
                </a:lnTo>
                <a:lnTo>
                  <a:pt x="237178" y="274778"/>
                </a:lnTo>
                <a:lnTo>
                  <a:pt x="219712" y="274343"/>
                </a:lnTo>
                <a:lnTo>
                  <a:pt x="169272" y="274164"/>
                </a:lnTo>
                <a:lnTo>
                  <a:pt x="163648" y="275433"/>
                </a:lnTo>
                <a:lnTo>
                  <a:pt x="157358" y="277549"/>
                </a:lnTo>
                <a:lnTo>
                  <a:pt x="150626" y="280229"/>
                </a:lnTo>
                <a:lnTo>
                  <a:pt x="141057" y="282016"/>
                </a:lnTo>
                <a:lnTo>
                  <a:pt x="129598" y="283208"/>
                </a:lnTo>
                <a:lnTo>
                  <a:pt x="107129" y="284531"/>
                </a:lnTo>
                <a:lnTo>
                  <a:pt x="92909" y="285120"/>
                </a:lnTo>
                <a:lnTo>
                  <a:pt x="0" y="2855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6286500" y="2608805"/>
            <a:ext cx="251460" cy="305846"/>
          </a:xfrm>
          <a:custGeom>
            <a:avLst/>
            <a:gdLst/>
            <a:ahLst/>
            <a:cxnLst/>
            <a:rect l="0" t="0" r="0" b="0"/>
            <a:pathLst>
              <a:path w="251460" h="305846">
                <a:moveTo>
                  <a:pt x="0" y="305845"/>
                </a:moveTo>
                <a:lnTo>
                  <a:pt x="9841" y="296003"/>
                </a:lnTo>
                <a:lnTo>
                  <a:pt x="10723" y="291734"/>
                </a:lnTo>
                <a:lnTo>
                  <a:pt x="10959" y="288817"/>
                </a:lnTo>
                <a:lnTo>
                  <a:pt x="12386" y="281793"/>
                </a:lnTo>
                <a:lnTo>
                  <a:pt x="17358" y="260442"/>
                </a:lnTo>
                <a:lnTo>
                  <a:pt x="20462" y="242556"/>
                </a:lnTo>
                <a:lnTo>
                  <a:pt x="27297" y="195590"/>
                </a:lnTo>
                <a:lnTo>
                  <a:pt x="32168" y="171381"/>
                </a:lnTo>
                <a:lnTo>
                  <a:pt x="37955" y="147622"/>
                </a:lnTo>
                <a:lnTo>
                  <a:pt x="44353" y="124163"/>
                </a:lnTo>
                <a:lnTo>
                  <a:pt x="48619" y="107254"/>
                </a:lnTo>
                <a:lnTo>
                  <a:pt x="51462" y="94710"/>
                </a:lnTo>
                <a:lnTo>
                  <a:pt x="53358" y="85079"/>
                </a:lnTo>
                <a:lnTo>
                  <a:pt x="57162" y="73577"/>
                </a:lnTo>
                <a:lnTo>
                  <a:pt x="62238" y="60830"/>
                </a:lnTo>
                <a:lnTo>
                  <a:pt x="68162" y="47251"/>
                </a:lnTo>
                <a:lnTo>
                  <a:pt x="72111" y="36929"/>
                </a:lnTo>
                <a:lnTo>
                  <a:pt x="74744" y="28777"/>
                </a:lnTo>
                <a:lnTo>
                  <a:pt x="76499" y="22073"/>
                </a:lnTo>
                <a:lnTo>
                  <a:pt x="78939" y="16334"/>
                </a:lnTo>
                <a:lnTo>
                  <a:pt x="81836" y="11237"/>
                </a:lnTo>
                <a:lnTo>
                  <a:pt x="89542" y="0"/>
                </a:lnTo>
                <a:lnTo>
                  <a:pt x="91445" y="348"/>
                </a:lnTo>
                <a:lnTo>
                  <a:pt x="98920" y="5636"/>
                </a:lnTo>
                <a:lnTo>
                  <a:pt x="101114" y="7318"/>
                </a:lnTo>
                <a:lnTo>
                  <a:pt x="105476" y="14840"/>
                </a:lnTo>
                <a:lnTo>
                  <a:pt x="108417" y="20401"/>
                </a:lnTo>
                <a:lnTo>
                  <a:pt x="112918" y="27919"/>
                </a:lnTo>
                <a:lnTo>
                  <a:pt x="124692" y="46432"/>
                </a:lnTo>
                <a:lnTo>
                  <a:pt x="128848" y="55433"/>
                </a:lnTo>
                <a:lnTo>
                  <a:pt x="131619" y="63973"/>
                </a:lnTo>
                <a:lnTo>
                  <a:pt x="133465" y="72207"/>
                </a:lnTo>
                <a:lnTo>
                  <a:pt x="137237" y="81506"/>
                </a:lnTo>
                <a:lnTo>
                  <a:pt x="142291" y="91516"/>
                </a:lnTo>
                <a:lnTo>
                  <a:pt x="148200" y="101998"/>
                </a:lnTo>
                <a:lnTo>
                  <a:pt x="152140" y="111527"/>
                </a:lnTo>
                <a:lnTo>
                  <a:pt x="154767" y="120420"/>
                </a:lnTo>
                <a:lnTo>
                  <a:pt x="156517" y="128888"/>
                </a:lnTo>
                <a:lnTo>
                  <a:pt x="158955" y="138343"/>
                </a:lnTo>
                <a:lnTo>
                  <a:pt x="161850" y="148457"/>
                </a:lnTo>
                <a:lnTo>
                  <a:pt x="165050" y="159010"/>
                </a:lnTo>
                <a:lnTo>
                  <a:pt x="168453" y="167315"/>
                </a:lnTo>
                <a:lnTo>
                  <a:pt x="171991" y="174121"/>
                </a:lnTo>
                <a:lnTo>
                  <a:pt x="175621" y="179929"/>
                </a:lnTo>
                <a:lnTo>
                  <a:pt x="180580" y="188881"/>
                </a:lnTo>
                <a:lnTo>
                  <a:pt x="192864" y="212374"/>
                </a:lnTo>
                <a:lnTo>
                  <a:pt x="199696" y="223211"/>
                </a:lnTo>
                <a:lnTo>
                  <a:pt x="206791" y="232975"/>
                </a:lnTo>
                <a:lnTo>
                  <a:pt x="214060" y="242025"/>
                </a:lnTo>
                <a:lnTo>
                  <a:pt x="218906" y="249328"/>
                </a:lnTo>
                <a:lnTo>
                  <a:pt x="222138" y="255467"/>
                </a:lnTo>
                <a:lnTo>
                  <a:pt x="224291" y="260830"/>
                </a:lnTo>
                <a:lnTo>
                  <a:pt x="226998" y="264405"/>
                </a:lnTo>
                <a:lnTo>
                  <a:pt x="230072" y="266788"/>
                </a:lnTo>
                <a:lnTo>
                  <a:pt x="236874" y="270706"/>
                </a:lnTo>
                <a:lnTo>
                  <a:pt x="244130" y="276681"/>
                </a:lnTo>
                <a:lnTo>
                  <a:pt x="249287" y="281117"/>
                </a:lnTo>
                <a:lnTo>
                  <a:pt x="250012" y="283009"/>
                </a:lnTo>
                <a:lnTo>
                  <a:pt x="250494" y="285541"/>
                </a:lnTo>
                <a:lnTo>
                  <a:pt x="251459" y="2944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6265228" y="2788919"/>
            <a:ext cx="261303" cy="45721"/>
          </a:xfrm>
          <a:custGeom>
            <a:avLst/>
            <a:gdLst/>
            <a:ahLst/>
            <a:cxnLst/>
            <a:rect l="0" t="0" r="0" b="0"/>
            <a:pathLst>
              <a:path w="261303" h="45721">
                <a:moveTo>
                  <a:pt x="9842" y="45720"/>
                </a:moveTo>
                <a:lnTo>
                  <a:pt x="0" y="45720"/>
                </a:lnTo>
                <a:lnTo>
                  <a:pt x="14460" y="45720"/>
                </a:lnTo>
                <a:lnTo>
                  <a:pt x="20540" y="44450"/>
                </a:lnTo>
                <a:lnTo>
                  <a:pt x="28404" y="42334"/>
                </a:lnTo>
                <a:lnTo>
                  <a:pt x="37457" y="39653"/>
                </a:lnTo>
                <a:lnTo>
                  <a:pt x="52382" y="36595"/>
                </a:lnTo>
                <a:lnTo>
                  <a:pt x="92671" y="29812"/>
                </a:lnTo>
                <a:lnTo>
                  <a:pt x="112052" y="27494"/>
                </a:lnTo>
                <a:lnTo>
                  <a:pt x="130052" y="25950"/>
                </a:lnTo>
                <a:lnTo>
                  <a:pt x="147131" y="24920"/>
                </a:lnTo>
                <a:lnTo>
                  <a:pt x="159788" y="22964"/>
                </a:lnTo>
                <a:lnTo>
                  <a:pt x="169496" y="20389"/>
                </a:lnTo>
                <a:lnTo>
                  <a:pt x="177238" y="17403"/>
                </a:lnTo>
                <a:lnTo>
                  <a:pt x="184939" y="15412"/>
                </a:lnTo>
                <a:lnTo>
                  <a:pt x="192613" y="14085"/>
                </a:lnTo>
                <a:lnTo>
                  <a:pt x="200269" y="13200"/>
                </a:lnTo>
                <a:lnTo>
                  <a:pt x="206644" y="12610"/>
                </a:lnTo>
                <a:lnTo>
                  <a:pt x="212163" y="12217"/>
                </a:lnTo>
                <a:lnTo>
                  <a:pt x="217112" y="11955"/>
                </a:lnTo>
                <a:lnTo>
                  <a:pt x="225999" y="11664"/>
                </a:lnTo>
                <a:lnTo>
                  <a:pt x="230147" y="11586"/>
                </a:lnTo>
                <a:lnTo>
                  <a:pt x="234182" y="10264"/>
                </a:lnTo>
                <a:lnTo>
                  <a:pt x="238141" y="8113"/>
                </a:lnTo>
                <a:lnTo>
                  <a:pt x="242052" y="5409"/>
                </a:lnTo>
                <a:lnTo>
                  <a:pt x="245928" y="3606"/>
                </a:lnTo>
                <a:lnTo>
                  <a:pt x="249783" y="2404"/>
                </a:lnTo>
                <a:lnTo>
                  <a:pt x="2613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6620364" y="2634372"/>
            <a:ext cx="191917" cy="245396"/>
          </a:xfrm>
          <a:custGeom>
            <a:avLst/>
            <a:gdLst/>
            <a:ahLst/>
            <a:cxnLst/>
            <a:rect l="0" t="0" r="0" b="0"/>
            <a:pathLst>
              <a:path w="191917" h="245396">
                <a:moveTo>
                  <a:pt x="123336" y="28817"/>
                </a:moveTo>
                <a:lnTo>
                  <a:pt x="123336" y="16682"/>
                </a:lnTo>
                <a:lnTo>
                  <a:pt x="122066" y="13107"/>
                </a:lnTo>
                <a:lnTo>
                  <a:pt x="119949" y="10724"/>
                </a:lnTo>
                <a:lnTo>
                  <a:pt x="114210" y="6806"/>
                </a:lnTo>
                <a:lnTo>
                  <a:pt x="110902" y="3983"/>
                </a:lnTo>
                <a:lnTo>
                  <a:pt x="107426" y="831"/>
                </a:lnTo>
                <a:lnTo>
                  <a:pt x="103840" y="0"/>
                </a:lnTo>
                <a:lnTo>
                  <a:pt x="100178" y="716"/>
                </a:lnTo>
                <a:lnTo>
                  <a:pt x="96467" y="2463"/>
                </a:lnTo>
                <a:lnTo>
                  <a:pt x="91454" y="3628"/>
                </a:lnTo>
                <a:lnTo>
                  <a:pt x="85570" y="4404"/>
                </a:lnTo>
                <a:lnTo>
                  <a:pt x="79109" y="4922"/>
                </a:lnTo>
                <a:lnTo>
                  <a:pt x="74801" y="6537"/>
                </a:lnTo>
                <a:lnTo>
                  <a:pt x="71929" y="8884"/>
                </a:lnTo>
                <a:lnTo>
                  <a:pt x="67468" y="14878"/>
                </a:lnTo>
                <a:lnTo>
                  <a:pt x="64500" y="18255"/>
                </a:lnTo>
                <a:lnTo>
                  <a:pt x="61252" y="21775"/>
                </a:lnTo>
                <a:lnTo>
                  <a:pt x="54257" y="29074"/>
                </a:lnTo>
                <a:lnTo>
                  <a:pt x="50613" y="32799"/>
                </a:lnTo>
                <a:lnTo>
                  <a:pt x="45643" y="41632"/>
                </a:lnTo>
                <a:lnTo>
                  <a:pt x="39791" y="53870"/>
                </a:lnTo>
                <a:lnTo>
                  <a:pt x="33350" y="68379"/>
                </a:lnTo>
                <a:lnTo>
                  <a:pt x="27784" y="81862"/>
                </a:lnTo>
                <a:lnTo>
                  <a:pt x="22804" y="94661"/>
                </a:lnTo>
                <a:lnTo>
                  <a:pt x="18216" y="107003"/>
                </a:lnTo>
                <a:lnTo>
                  <a:pt x="13886" y="122851"/>
                </a:lnTo>
                <a:lnTo>
                  <a:pt x="9729" y="141037"/>
                </a:lnTo>
                <a:lnTo>
                  <a:pt x="5688" y="160780"/>
                </a:lnTo>
                <a:lnTo>
                  <a:pt x="2994" y="175213"/>
                </a:lnTo>
                <a:lnTo>
                  <a:pt x="1197" y="186104"/>
                </a:lnTo>
                <a:lnTo>
                  <a:pt x="0" y="194635"/>
                </a:lnTo>
                <a:lnTo>
                  <a:pt x="472" y="202863"/>
                </a:lnTo>
                <a:lnTo>
                  <a:pt x="2056" y="210888"/>
                </a:lnTo>
                <a:lnTo>
                  <a:pt x="7657" y="229882"/>
                </a:lnTo>
                <a:lnTo>
                  <a:pt x="10657" y="232710"/>
                </a:lnTo>
                <a:lnTo>
                  <a:pt x="15196" y="235866"/>
                </a:lnTo>
                <a:lnTo>
                  <a:pt x="20763" y="239240"/>
                </a:lnTo>
                <a:lnTo>
                  <a:pt x="25744" y="241489"/>
                </a:lnTo>
                <a:lnTo>
                  <a:pt x="30334" y="242989"/>
                </a:lnTo>
                <a:lnTo>
                  <a:pt x="34664" y="243988"/>
                </a:lnTo>
                <a:lnTo>
                  <a:pt x="38821" y="244655"/>
                </a:lnTo>
                <a:lnTo>
                  <a:pt x="42863" y="245099"/>
                </a:lnTo>
                <a:lnTo>
                  <a:pt x="46827" y="245395"/>
                </a:lnTo>
                <a:lnTo>
                  <a:pt x="50740" y="244323"/>
                </a:lnTo>
                <a:lnTo>
                  <a:pt x="54619" y="242338"/>
                </a:lnTo>
                <a:lnTo>
                  <a:pt x="58474" y="239744"/>
                </a:lnTo>
                <a:lnTo>
                  <a:pt x="64855" y="236745"/>
                </a:lnTo>
                <a:lnTo>
                  <a:pt x="72918" y="233476"/>
                </a:lnTo>
                <a:lnTo>
                  <a:pt x="82104" y="230026"/>
                </a:lnTo>
                <a:lnTo>
                  <a:pt x="113235" y="219104"/>
                </a:lnTo>
                <a:lnTo>
                  <a:pt x="122953" y="216635"/>
                </a:lnTo>
                <a:lnTo>
                  <a:pt x="131970" y="214989"/>
                </a:lnTo>
                <a:lnTo>
                  <a:pt x="140521" y="213892"/>
                </a:lnTo>
                <a:lnTo>
                  <a:pt x="147493" y="211891"/>
                </a:lnTo>
                <a:lnTo>
                  <a:pt x="153410" y="209286"/>
                </a:lnTo>
                <a:lnTo>
                  <a:pt x="158626" y="206280"/>
                </a:lnTo>
                <a:lnTo>
                  <a:pt x="171194" y="199553"/>
                </a:lnTo>
                <a:lnTo>
                  <a:pt x="191916" y="1888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6860059" y="2663189"/>
            <a:ext cx="249401" cy="215261"/>
          </a:xfrm>
          <a:custGeom>
            <a:avLst/>
            <a:gdLst/>
            <a:ahLst/>
            <a:cxnLst/>
            <a:rect l="0" t="0" r="0" b="0"/>
            <a:pathLst>
              <a:path w="249401" h="215261">
                <a:moveTo>
                  <a:pt x="20800" y="0"/>
                </a:moveTo>
                <a:lnTo>
                  <a:pt x="20800" y="43896"/>
                </a:lnTo>
                <a:lnTo>
                  <a:pt x="19531" y="52124"/>
                </a:lnTo>
                <a:lnTo>
                  <a:pt x="17415" y="61419"/>
                </a:lnTo>
                <a:lnTo>
                  <a:pt x="14733" y="71426"/>
                </a:lnTo>
                <a:lnTo>
                  <a:pt x="11675" y="86988"/>
                </a:lnTo>
                <a:lnTo>
                  <a:pt x="4892" y="127985"/>
                </a:lnTo>
                <a:lnTo>
                  <a:pt x="2575" y="145013"/>
                </a:lnTo>
                <a:lnTo>
                  <a:pt x="1030" y="158906"/>
                </a:lnTo>
                <a:lnTo>
                  <a:pt x="0" y="170707"/>
                </a:lnTo>
                <a:lnTo>
                  <a:pt x="584" y="179845"/>
                </a:lnTo>
                <a:lnTo>
                  <a:pt x="2243" y="187207"/>
                </a:lnTo>
                <a:lnTo>
                  <a:pt x="4619" y="193385"/>
                </a:lnTo>
                <a:lnTo>
                  <a:pt x="7473" y="197503"/>
                </a:lnTo>
                <a:lnTo>
                  <a:pt x="10645" y="200249"/>
                </a:lnTo>
                <a:lnTo>
                  <a:pt x="14031" y="202079"/>
                </a:lnTo>
                <a:lnTo>
                  <a:pt x="30930" y="210723"/>
                </a:lnTo>
                <a:lnTo>
                  <a:pt x="36444" y="212873"/>
                </a:lnTo>
                <a:lnTo>
                  <a:pt x="41390" y="214305"/>
                </a:lnTo>
                <a:lnTo>
                  <a:pt x="45956" y="215260"/>
                </a:lnTo>
                <a:lnTo>
                  <a:pt x="51541" y="214627"/>
                </a:lnTo>
                <a:lnTo>
                  <a:pt x="57804" y="212935"/>
                </a:lnTo>
                <a:lnTo>
                  <a:pt x="64519" y="210537"/>
                </a:lnTo>
                <a:lnTo>
                  <a:pt x="72806" y="208938"/>
                </a:lnTo>
                <a:lnTo>
                  <a:pt x="82141" y="207872"/>
                </a:lnTo>
                <a:lnTo>
                  <a:pt x="92174" y="207161"/>
                </a:lnTo>
                <a:lnTo>
                  <a:pt x="101402" y="205418"/>
                </a:lnTo>
                <a:lnTo>
                  <a:pt x="110096" y="202986"/>
                </a:lnTo>
                <a:lnTo>
                  <a:pt x="148365" y="189956"/>
                </a:lnTo>
                <a:lnTo>
                  <a:pt x="157914" y="187598"/>
                </a:lnTo>
                <a:lnTo>
                  <a:pt x="166819" y="186025"/>
                </a:lnTo>
                <a:lnTo>
                  <a:pt x="175296" y="184977"/>
                </a:lnTo>
                <a:lnTo>
                  <a:pt x="184758" y="183008"/>
                </a:lnTo>
                <a:lnTo>
                  <a:pt x="194875" y="180426"/>
                </a:lnTo>
                <a:lnTo>
                  <a:pt x="249400" y="16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6835140" y="2766059"/>
            <a:ext cx="137161" cy="45721"/>
          </a:xfrm>
          <a:custGeom>
            <a:avLst/>
            <a:gdLst/>
            <a:ahLst/>
            <a:cxnLst/>
            <a:rect l="0" t="0" r="0" b="0"/>
            <a:pathLst>
              <a:path w="137161" h="45721">
                <a:moveTo>
                  <a:pt x="0" y="45720"/>
                </a:moveTo>
                <a:lnTo>
                  <a:pt x="19681" y="35879"/>
                </a:lnTo>
                <a:lnTo>
                  <a:pt x="22011" y="34080"/>
                </a:lnTo>
                <a:lnTo>
                  <a:pt x="24834" y="31610"/>
                </a:lnTo>
                <a:lnTo>
                  <a:pt x="27986" y="28694"/>
                </a:lnTo>
                <a:lnTo>
                  <a:pt x="32627" y="26749"/>
                </a:lnTo>
                <a:lnTo>
                  <a:pt x="38261" y="25453"/>
                </a:lnTo>
                <a:lnTo>
                  <a:pt x="44557" y="24589"/>
                </a:lnTo>
                <a:lnTo>
                  <a:pt x="50025" y="24013"/>
                </a:lnTo>
                <a:lnTo>
                  <a:pt x="54940" y="23629"/>
                </a:lnTo>
                <a:lnTo>
                  <a:pt x="59487" y="23373"/>
                </a:lnTo>
                <a:lnTo>
                  <a:pt x="67597" y="21932"/>
                </a:lnTo>
                <a:lnTo>
                  <a:pt x="78085" y="19701"/>
                </a:lnTo>
                <a:lnTo>
                  <a:pt x="90156" y="16944"/>
                </a:lnTo>
                <a:lnTo>
                  <a:pt x="100744" y="13836"/>
                </a:lnTo>
                <a:lnTo>
                  <a:pt x="110343" y="10494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6835140" y="2640483"/>
            <a:ext cx="285751" cy="56997"/>
          </a:xfrm>
          <a:custGeom>
            <a:avLst/>
            <a:gdLst/>
            <a:ahLst/>
            <a:cxnLst/>
            <a:rect l="0" t="0" r="0" b="0"/>
            <a:pathLst>
              <a:path w="285751" h="56997">
                <a:moveTo>
                  <a:pt x="0" y="56996"/>
                </a:moveTo>
                <a:lnTo>
                  <a:pt x="31818" y="41088"/>
                </a:lnTo>
                <a:lnTo>
                  <a:pt x="40262" y="37501"/>
                </a:lnTo>
                <a:lnTo>
                  <a:pt x="49700" y="33839"/>
                </a:lnTo>
                <a:lnTo>
                  <a:pt x="59804" y="30128"/>
                </a:lnTo>
                <a:lnTo>
                  <a:pt x="70350" y="27654"/>
                </a:lnTo>
                <a:lnTo>
                  <a:pt x="81189" y="26005"/>
                </a:lnTo>
                <a:lnTo>
                  <a:pt x="92227" y="24906"/>
                </a:lnTo>
                <a:lnTo>
                  <a:pt x="102124" y="22902"/>
                </a:lnTo>
                <a:lnTo>
                  <a:pt x="111263" y="20297"/>
                </a:lnTo>
                <a:lnTo>
                  <a:pt x="119895" y="17290"/>
                </a:lnTo>
                <a:lnTo>
                  <a:pt x="129460" y="15286"/>
                </a:lnTo>
                <a:lnTo>
                  <a:pt x="139646" y="13949"/>
                </a:lnTo>
                <a:lnTo>
                  <a:pt x="150247" y="13059"/>
                </a:lnTo>
                <a:lnTo>
                  <a:pt x="161125" y="11194"/>
                </a:lnTo>
                <a:lnTo>
                  <a:pt x="172186" y="8682"/>
                </a:lnTo>
                <a:lnTo>
                  <a:pt x="183371" y="5737"/>
                </a:lnTo>
                <a:lnTo>
                  <a:pt x="193367" y="3773"/>
                </a:lnTo>
                <a:lnTo>
                  <a:pt x="202572" y="2464"/>
                </a:lnTo>
                <a:lnTo>
                  <a:pt x="211247" y="1592"/>
                </a:lnTo>
                <a:lnTo>
                  <a:pt x="219572" y="1010"/>
                </a:lnTo>
                <a:lnTo>
                  <a:pt x="227661" y="622"/>
                </a:lnTo>
                <a:lnTo>
                  <a:pt x="247795" y="76"/>
                </a:lnTo>
                <a:lnTo>
                  <a:pt x="252826" y="0"/>
                </a:lnTo>
                <a:lnTo>
                  <a:pt x="257451" y="1218"/>
                </a:lnTo>
                <a:lnTo>
                  <a:pt x="261804" y="3301"/>
                </a:lnTo>
                <a:lnTo>
                  <a:pt x="265976" y="5960"/>
                </a:lnTo>
                <a:lnTo>
                  <a:pt x="270027" y="7732"/>
                </a:lnTo>
                <a:lnTo>
                  <a:pt x="273998" y="8913"/>
                </a:lnTo>
                <a:lnTo>
                  <a:pt x="285750" y="112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3463290" y="2211290"/>
            <a:ext cx="1223011" cy="1994950"/>
          </a:xfrm>
          <a:custGeom>
            <a:avLst/>
            <a:gdLst/>
            <a:ahLst/>
            <a:cxnLst/>
            <a:rect l="0" t="0" r="0" b="0"/>
            <a:pathLst>
              <a:path w="1223011" h="1994950">
                <a:moveTo>
                  <a:pt x="0" y="1994949"/>
                </a:moveTo>
                <a:lnTo>
                  <a:pt x="6068" y="1988882"/>
                </a:lnTo>
                <a:lnTo>
                  <a:pt x="7855" y="1985824"/>
                </a:lnTo>
                <a:lnTo>
                  <a:pt x="11640" y="1975454"/>
                </a:lnTo>
                <a:lnTo>
                  <a:pt x="48098" y="1915879"/>
                </a:lnTo>
                <a:lnTo>
                  <a:pt x="80197" y="1856281"/>
                </a:lnTo>
                <a:lnTo>
                  <a:pt x="104788" y="1804622"/>
                </a:lnTo>
                <a:lnTo>
                  <a:pt x="122912" y="1766259"/>
                </a:lnTo>
                <a:lnTo>
                  <a:pt x="158616" y="1717648"/>
                </a:lnTo>
                <a:lnTo>
                  <a:pt x="195504" y="1658822"/>
                </a:lnTo>
                <a:lnTo>
                  <a:pt x="220910" y="1609606"/>
                </a:lnTo>
                <a:lnTo>
                  <a:pt x="251493" y="1548980"/>
                </a:lnTo>
                <a:lnTo>
                  <a:pt x="285474" y="1498105"/>
                </a:lnTo>
                <a:lnTo>
                  <a:pt x="319346" y="1448547"/>
                </a:lnTo>
                <a:lnTo>
                  <a:pt x="351020" y="1399559"/>
                </a:lnTo>
                <a:lnTo>
                  <a:pt x="385190" y="1347516"/>
                </a:lnTo>
                <a:lnTo>
                  <a:pt x="421527" y="1295420"/>
                </a:lnTo>
                <a:lnTo>
                  <a:pt x="464500" y="1237105"/>
                </a:lnTo>
                <a:lnTo>
                  <a:pt x="495942" y="1183629"/>
                </a:lnTo>
                <a:lnTo>
                  <a:pt x="525954" y="1125464"/>
                </a:lnTo>
                <a:lnTo>
                  <a:pt x="559928" y="1068679"/>
                </a:lnTo>
                <a:lnTo>
                  <a:pt x="588391" y="1015649"/>
                </a:lnTo>
                <a:lnTo>
                  <a:pt x="620917" y="956455"/>
                </a:lnTo>
                <a:lnTo>
                  <a:pt x="666069" y="876873"/>
                </a:lnTo>
                <a:lnTo>
                  <a:pt x="696501" y="818844"/>
                </a:lnTo>
                <a:lnTo>
                  <a:pt x="730529" y="757075"/>
                </a:lnTo>
                <a:lnTo>
                  <a:pt x="761333" y="702352"/>
                </a:lnTo>
                <a:lnTo>
                  <a:pt x="790730" y="657482"/>
                </a:lnTo>
                <a:lnTo>
                  <a:pt x="822300" y="602136"/>
                </a:lnTo>
                <a:lnTo>
                  <a:pt x="858213" y="549373"/>
                </a:lnTo>
                <a:lnTo>
                  <a:pt x="930724" y="430702"/>
                </a:lnTo>
                <a:lnTo>
                  <a:pt x="960158" y="379861"/>
                </a:lnTo>
                <a:lnTo>
                  <a:pt x="991859" y="325463"/>
                </a:lnTo>
                <a:lnTo>
                  <a:pt x="1019819" y="274586"/>
                </a:lnTo>
                <a:lnTo>
                  <a:pt x="1033643" y="249904"/>
                </a:lnTo>
                <a:lnTo>
                  <a:pt x="1069204" y="205148"/>
                </a:lnTo>
                <a:lnTo>
                  <a:pt x="1104863" y="149774"/>
                </a:lnTo>
                <a:lnTo>
                  <a:pt x="1120132" y="123592"/>
                </a:lnTo>
                <a:lnTo>
                  <a:pt x="1156650" y="74262"/>
                </a:lnTo>
                <a:lnTo>
                  <a:pt x="1190801" y="38493"/>
                </a:lnTo>
                <a:lnTo>
                  <a:pt x="1203448" y="25738"/>
                </a:lnTo>
                <a:lnTo>
                  <a:pt x="1206158" y="21742"/>
                </a:lnTo>
                <a:lnTo>
                  <a:pt x="1210865" y="8436"/>
                </a:lnTo>
                <a:lnTo>
                  <a:pt x="1217436" y="745"/>
                </a:lnTo>
                <a:lnTo>
                  <a:pt x="1219293" y="0"/>
                </a:lnTo>
                <a:lnTo>
                  <a:pt x="1220532" y="773"/>
                </a:lnTo>
                <a:lnTo>
                  <a:pt x="1223010" y="61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3440429" y="4251959"/>
            <a:ext cx="3177541" cy="1366660"/>
          </a:xfrm>
          <a:custGeom>
            <a:avLst/>
            <a:gdLst/>
            <a:ahLst/>
            <a:cxnLst/>
            <a:rect l="0" t="0" r="0" b="0"/>
            <a:pathLst>
              <a:path w="3177541" h="1366660">
                <a:moveTo>
                  <a:pt x="0" y="0"/>
                </a:moveTo>
                <a:lnTo>
                  <a:pt x="9842" y="9842"/>
                </a:lnTo>
                <a:lnTo>
                  <a:pt x="23095" y="17028"/>
                </a:lnTo>
                <a:lnTo>
                  <a:pt x="32702" y="20268"/>
                </a:lnTo>
                <a:lnTo>
                  <a:pt x="37041" y="21132"/>
                </a:lnTo>
                <a:lnTo>
                  <a:pt x="78491" y="40727"/>
                </a:lnTo>
                <a:lnTo>
                  <a:pt x="102421" y="47627"/>
                </a:lnTo>
                <a:lnTo>
                  <a:pt x="196171" y="89161"/>
                </a:lnTo>
                <a:lnTo>
                  <a:pt x="211654" y="98244"/>
                </a:lnTo>
                <a:lnTo>
                  <a:pt x="238254" y="108329"/>
                </a:lnTo>
                <a:lnTo>
                  <a:pt x="257977" y="120976"/>
                </a:lnTo>
                <a:lnTo>
                  <a:pt x="270184" y="125592"/>
                </a:lnTo>
                <a:lnTo>
                  <a:pt x="277985" y="131172"/>
                </a:lnTo>
                <a:lnTo>
                  <a:pt x="330501" y="152543"/>
                </a:lnTo>
                <a:lnTo>
                  <a:pt x="345294" y="163873"/>
                </a:lnTo>
                <a:lnTo>
                  <a:pt x="350846" y="166399"/>
                </a:lnTo>
                <a:lnTo>
                  <a:pt x="369526" y="171224"/>
                </a:lnTo>
                <a:lnTo>
                  <a:pt x="501273" y="239196"/>
                </a:lnTo>
                <a:lnTo>
                  <a:pt x="549679" y="266065"/>
                </a:lnTo>
                <a:lnTo>
                  <a:pt x="638578" y="295768"/>
                </a:lnTo>
                <a:lnTo>
                  <a:pt x="718485" y="326700"/>
                </a:lnTo>
                <a:lnTo>
                  <a:pt x="731230" y="334854"/>
                </a:lnTo>
                <a:lnTo>
                  <a:pt x="751288" y="339324"/>
                </a:lnTo>
                <a:lnTo>
                  <a:pt x="805558" y="348262"/>
                </a:lnTo>
                <a:lnTo>
                  <a:pt x="824963" y="355020"/>
                </a:lnTo>
                <a:lnTo>
                  <a:pt x="831915" y="358600"/>
                </a:lnTo>
                <a:lnTo>
                  <a:pt x="846414" y="362578"/>
                </a:lnTo>
                <a:lnTo>
                  <a:pt x="906109" y="378364"/>
                </a:lnTo>
                <a:lnTo>
                  <a:pt x="991107" y="405055"/>
                </a:lnTo>
                <a:lnTo>
                  <a:pt x="1081215" y="437774"/>
                </a:lnTo>
                <a:lnTo>
                  <a:pt x="1172917" y="466198"/>
                </a:lnTo>
                <a:lnTo>
                  <a:pt x="1234665" y="487360"/>
                </a:lnTo>
                <a:lnTo>
                  <a:pt x="1311701" y="521105"/>
                </a:lnTo>
                <a:lnTo>
                  <a:pt x="1390617" y="554139"/>
                </a:lnTo>
                <a:lnTo>
                  <a:pt x="1421830" y="571081"/>
                </a:lnTo>
                <a:lnTo>
                  <a:pt x="1505503" y="601097"/>
                </a:lnTo>
                <a:lnTo>
                  <a:pt x="1603568" y="638665"/>
                </a:lnTo>
                <a:lnTo>
                  <a:pt x="1628715" y="651091"/>
                </a:lnTo>
                <a:lnTo>
                  <a:pt x="1634450" y="655041"/>
                </a:lnTo>
                <a:lnTo>
                  <a:pt x="1650983" y="659429"/>
                </a:lnTo>
                <a:lnTo>
                  <a:pt x="1660725" y="660600"/>
                </a:lnTo>
                <a:lnTo>
                  <a:pt x="1681711" y="668673"/>
                </a:lnTo>
                <a:lnTo>
                  <a:pt x="1772676" y="705777"/>
                </a:lnTo>
                <a:lnTo>
                  <a:pt x="1869484" y="742876"/>
                </a:lnTo>
                <a:lnTo>
                  <a:pt x="1949743" y="780625"/>
                </a:lnTo>
                <a:lnTo>
                  <a:pt x="1999304" y="802321"/>
                </a:lnTo>
                <a:lnTo>
                  <a:pt x="2075370" y="826138"/>
                </a:lnTo>
                <a:lnTo>
                  <a:pt x="2154554" y="864549"/>
                </a:lnTo>
                <a:lnTo>
                  <a:pt x="2252823" y="902081"/>
                </a:lnTo>
                <a:lnTo>
                  <a:pt x="2350923" y="937375"/>
                </a:lnTo>
                <a:lnTo>
                  <a:pt x="2425590" y="975854"/>
                </a:lnTo>
                <a:lnTo>
                  <a:pt x="2516368" y="1015301"/>
                </a:lnTo>
                <a:lnTo>
                  <a:pt x="2604419" y="1051795"/>
                </a:lnTo>
                <a:lnTo>
                  <a:pt x="2687784" y="1090637"/>
                </a:lnTo>
                <a:lnTo>
                  <a:pt x="2763708" y="1129486"/>
                </a:lnTo>
                <a:lnTo>
                  <a:pt x="2778985" y="1136994"/>
                </a:lnTo>
                <a:lnTo>
                  <a:pt x="2794726" y="1142491"/>
                </a:lnTo>
                <a:lnTo>
                  <a:pt x="2807433" y="1150328"/>
                </a:lnTo>
                <a:lnTo>
                  <a:pt x="2815351" y="1152607"/>
                </a:lnTo>
                <a:lnTo>
                  <a:pt x="2826491" y="1160393"/>
                </a:lnTo>
                <a:lnTo>
                  <a:pt x="2833018" y="1166026"/>
                </a:lnTo>
                <a:lnTo>
                  <a:pt x="2886583" y="1192210"/>
                </a:lnTo>
                <a:lnTo>
                  <a:pt x="2941940" y="1217657"/>
                </a:lnTo>
                <a:lnTo>
                  <a:pt x="2975027" y="1240250"/>
                </a:lnTo>
                <a:lnTo>
                  <a:pt x="2997179" y="1256943"/>
                </a:lnTo>
                <a:lnTo>
                  <a:pt x="3009750" y="1263491"/>
                </a:lnTo>
                <a:lnTo>
                  <a:pt x="3019570" y="1266402"/>
                </a:lnTo>
                <a:lnTo>
                  <a:pt x="3031555" y="1274469"/>
                </a:lnTo>
                <a:lnTo>
                  <a:pt x="3047888" y="1286521"/>
                </a:lnTo>
                <a:lnTo>
                  <a:pt x="3080564" y="1306316"/>
                </a:lnTo>
                <a:lnTo>
                  <a:pt x="3086219" y="1311568"/>
                </a:lnTo>
                <a:lnTo>
                  <a:pt x="3089990" y="1316339"/>
                </a:lnTo>
                <a:lnTo>
                  <a:pt x="3104339" y="1325026"/>
                </a:lnTo>
                <a:lnTo>
                  <a:pt x="3113500" y="1329121"/>
                </a:lnTo>
                <a:lnTo>
                  <a:pt x="3119607" y="1333121"/>
                </a:lnTo>
                <a:lnTo>
                  <a:pt x="3123678" y="1337057"/>
                </a:lnTo>
                <a:lnTo>
                  <a:pt x="3126392" y="1340952"/>
                </a:lnTo>
                <a:lnTo>
                  <a:pt x="3129472" y="1343548"/>
                </a:lnTo>
                <a:lnTo>
                  <a:pt x="3132794" y="1345279"/>
                </a:lnTo>
                <a:lnTo>
                  <a:pt x="3141185" y="1348057"/>
                </a:lnTo>
                <a:lnTo>
                  <a:pt x="3141873" y="1349554"/>
                </a:lnTo>
                <a:lnTo>
                  <a:pt x="3142638" y="1354605"/>
                </a:lnTo>
                <a:lnTo>
                  <a:pt x="3144113" y="1356460"/>
                </a:lnTo>
                <a:lnTo>
                  <a:pt x="3146365" y="1357697"/>
                </a:lnTo>
                <a:lnTo>
                  <a:pt x="3152255" y="1359071"/>
                </a:lnTo>
                <a:lnTo>
                  <a:pt x="3159106" y="1359682"/>
                </a:lnTo>
                <a:lnTo>
                  <a:pt x="3161440" y="1361115"/>
                </a:lnTo>
                <a:lnTo>
                  <a:pt x="3162998" y="1363340"/>
                </a:lnTo>
                <a:lnTo>
                  <a:pt x="3164035" y="1366093"/>
                </a:lnTo>
                <a:lnTo>
                  <a:pt x="3165997" y="1366659"/>
                </a:lnTo>
                <a:lnTo>
                  <a:pt x="3168575" y="1365766"/>
                </a:lnTo>
                <a:lnTo>
                  <a:pt x="3177540" y="1360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4674870" y="2320289"/>
            <a:ext cx="2011451" cy="3394712"/>
          </a:xfrm>
          <a:custGeom>
            <a:avLst/>
            <a:gdLst/>
            <a:ahLst/>
            <a:cxnLst/>
            <a:rect l="0" t="0" r="0" b="0"/>
            <a:pathLst>
              <a:path w="2011451" h="3394712">
                <a:moveTo>
                  <a:pt x="0" y="0"/>
                </a:moveTo>
                <a:lnTo>
                  <a:pt x="9125" y="16981"/>
                </a:lnTo>
                <a:lnTo>
                  <a:pt x="18226" y="29867"/>
                </a:lnTo>
                <a:lnTo>
                  <a:pt x="20800" y="37828"/>
                </a:lnTo>
                <a:lnTo>
                  <a:pt x="28718" y="48986"/>
                </a:lnTo>
                <a:lnTo>
                  <a:pt x="44069" y="69548"/>
                </a:lnTo>
                <a:lnTo>
                  <a:pt x="56660" y="88340"/>
                </a:lnTo>
                <a:lnTo>
                  <a:pt x="72293" y="106068"/>
                </a:lnTo>
                <a:lnTo>
                  <a:pt x="83791" y="130064"/>
                </a:lnTo>
                <a:lnTo>
                  <a:pt x="122781" y="225259"/>
                </a:lnTo>
                <a:lnTo>
                  <a:pt x="158732" y="316417"/>
                </a:lnTo>
                <a:lnTo>
                  <a:pt x="187868" y="383251"/>
                </a:lnTo>
                <a:lnTo>
                  <a:pt x="192717" y="400204"/>
                </a:lnTo>
                <a:lnTo>
                  <a:pt x="239893" y="484751"/>
                </a:lnTo>
                <a:lnTo>
                  <a:pt x="298974" y="581412"/>
                </a:lnTo>
                <a:lnTo>
                  <a:pt x="353430" y="668258"/>
                </a:lnTo>
                <a:lnTo>
                  <a:pt x="403150" y="772614"/>
                </a:lnTo>
                <a:lnTo>
                  <a:pt x="454395" y="846954"/>
                </a:lnTo>
                <a:lnTo>
                  <a:pt x="506745" y="922780"/>
                </a:lnTo>
                <a:lnTo>
                  <a:pt x="568165" y="1018263"/>
                </a:lnTo>
                <a:lnTo>
                  <a:pt x="628996" y="1112155"/>
                </a:lnTo>
                <a:lnTo>
                  <a:pt x="689912" y="1205507"/>
                </a:lnTo>
                <a:lnTo>
                  <a:pt x="751737" y="1310021"/>
                </a:lnTo>
                <a:lnTo>
                  <a:pt x="775165" y="1350123"/>
                </a:lnTo>
                <a:lnTo>
                  <a:pt x="835987" y="1444461"/>
                </a:lnTo>
                <a:lnTo>
                  <a:pt x="890389" y="1548501"/>
                </a:lnTo>
                <a:lnTo>
                  <a:pt x="950326" y="1640725"/>
                </a:lnTo>
                <a:lnTo>
                  <a:pt x="1002465" y="1742157"/>
                </a:lnTo>
                <a:lnTo>
                  <a:pt x="1027754" y="1798294"/>
                </a:lnTo>
                <a:lnTo>
                  <a:pt x="1035899" y="1812702"/>
                </a:lnTo>
                <a:lnTo>
                  <a:pt x="1050165" y="1842234"/>
                </a:lnTo>
                <a:lnTo>
                  <a:pt x="1092533" y="1903712"/>
                </a:lnTo>
                <a:lnTo>
                  <a:pt x="1139108" y="2002693"/>
                </a:lnTo>
                <a:lnTo>
                  <a:pt x="1190826" y="2094740"/>
                </a:lnTo>
                <a:lnTo>
                  <a:pt x="1246494" y="2198851"/>
                </a:lnTo>
                <a:lnTo>
                  <a:pt x="1296431" y="2293198"/>
                </a:lnTo>
                <a:lnTo>
                  <a:pt x="1355211" y="2390521"/>
                </a:lnTo>
                <a:lnTo>
                  <a:pt x="1414930" y="2478691"/>
                </a:lnTo>
                <a:lnTo>
                  <a:pt x="1428041" y="2499304"/>
                </a:lnTo>
                <a:lnTo>
                  <a:pt x="1495225" y="2583675"/>
                </a:lnTo>
                <a:lnTo>
                  <a:pt x="1551646" y="2658978"/>
                </a:lnTo>
                <a:lnTo>
                  <a:pt x="1608544" y="2736421"/>
                </a:lnTo>
                <a:lnTo>
                  <a:pt x="1667787" y="2821153"/>
                </a:lnTo>
                <a:lnTo>
                  <a:pt x="1726176" y="2916498"/>
                </a:lnTo>
                <a:lnTo>
                  <a:pt x="1767653" y="2991591"/>
                </a:lnTo>
                <a:lnTo>
                  <a:pt x="1822789" y="3082672"/>
                </a:lnTo>
                <a:lnTo>
                  <a:pt x="1883166" y="3181260"/>
                </a:lnTo>
                <a:lnTo>
                  <a:pt x="1917612" y="3248721"/>
                </a:lnTo>
                <a:lnTo>
                  <a:pt x="1971966" y="3321591"/>
                </a:lnTo>
                <a:lnTo>
                  <a:pt x="1977052" y="3333534"/>
                </a:lnTo>
                <a:lnTo>
                  <a:pt x="1984768" y="3345116"/>
                </a:lnTo>
                <a:lnTo>
                  <a:pt x="1988889" y="3356592"/>
                </a:lnTo>
                <a:lnTo>
                  <a:pt x="1996319" y="3368035"/>
                </a:lnTo>
                <a:lnTo>
                  <a:pt x="1998503" y="3375658"/>
                </a:lnTo>
                <a:lnTo>
                  <a:pt x="2000355" y="3378199"/>
                </a:lnTo>
                <a:lnTo>
                  <a:pt x="2002860" y="3379893"/>
                </a:lnTo>
                <a:lnTo>
                  <a:pt x="2005800" y="3381022"/>
                </a:lnTo>
                <a:lnTo>
                  <a:pt x="2007760" y="3383045"/>
                </a:lnTo>
                <a:lnTo>
                  <a:pt x="2009066" y="3385663"/>
                </a:lnTo>
                <a:lnTo>
                  <a:pt x="2011450" y="3393916"/>
                </a:lnTo>
                <a:lnTo>
                  <a:pt x="2000249" y="33947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5932170" y="3177539"/>
            <a:ext cx="227641" cy="331471"/>
          </a:xfrm>
          <a:custGeom>
            <a:avLst/>
            <a:gdLst/>
            <a:ahLst/>
            <a:cxnLst/>
            <a:rect l="0" t="0" r="0" b="0"/>
            <a:pathLst>
              <a:path w="227641" h="331471">
                <a:moveTo>
                  <a:pt x="102870" y="0"/>
                </a:moveTo>
                <a:lnTo>
                  <a:pt x="102870" y="12136"/>
                </a:lnTo>
                <a:lnTo>
                  <a:pt x="101600" y="19521"/>
                </a:lnTo>
                <a:lnTo>
                  <a:pt x="99483" y="28254"/>
                </a:lnTo>
                <a:lnTo>
                  <a:pt x="93745" y="49388"/>
                </a:lnTo>
                <a:lnTo>
                  <a:pt x="86961" y="75714"/>
                </a:lnTo>
                <a:lnTo>
                  <a:pt x="84644" y="88576"/>
                </a:lnTo>
                <a:lnTo>
                  <a:pt x="83099" y="100961"/>
                </a:lnTo>
                <a:lnTo>
                  <a:pt x="82069" y="113027"/>
                </a:lnTo>
                <a:lnTo>
                  <a:pt x="80113" y="123612"/>
                </a:lnTo>
                <a:lnTo>
                  <a:pt x="77539" y="133208"/>
                </a:lnTo>
                <a:lnTo>
                  <a:pt x="74552" y="142146"/>
                </a:lnTo>
                <a:lnTo>
                  <a:pt x="72561" y="151914"/>
                </a:lnTo>
                <a:lnTo>
                  <a:pt x="71234" y="162236"/>
                </a:lnTo>
                <a:lnTo>
                  <a:pt x="70350" y="172928"/>
                </a:lnTo>
                <a:lnTo>
                  <a:pt x="69759" y="182595"/>
                </a:lnTo>
                <a:lnTo>
                  <a:pt x="69104" y="200111"/>
                </a:lnTo>
                <a:lnTo>
                  <a:pt x="67659" y="208337"/>
                </a:lnTo>
                <a:lnTo>
                  <a:pt x="65426" y="216361"/>
                </a:lnTo>
                <a:lnTo>
                  <a:pt x="62667" y="224251"/>
                </a:lnTo>
                <a:lnTo>
                  <a:pt x="60828" y="230781"/>
                </a:lnTo>
                <a:lnTo>
                  <a:pt x="59602" y="236404"/>
                </a:lnTo>
                <a:lnTo>
                  <a:pt x="58785" y="241423"/>
                </a:lnTo>
                <a:lnTo>
                  <a:pt x="58240" y="247309"/>
                </a:lnTo>
                <a:lnTo>
                  <a:pt x="57876" y="253773"/>
                </a:lnTo>
                <a:lnTo>
                  <a:pt x="57472" y="263918"/>
                </a:lnTo>
                <a:lnTo>
                  <a:pt x="57365" y="264845"/>
                </a:lnTo>
                <a:lnTo>
                  <a:pt x="57293" y="264194"/>
                </a:lnTo>
                <a:lnTo>
                  <a:pt x="51125" y="257209"/>
                </a:lnTo>
                <a:lnTo>
                  <a:pt x="49323" y="251483"/>
                </a:lnTo>
                <a:lnTo>
                  <a:pt x="48121" y="243855"/>
                </a:lnTo>
                <a:lnTo>
                  <a:pt x="47321" y="234960"/>
                </a:lnTo>
                <a:lnTo>
                  <a:pt x="46787" y="226490"/>
                </a:lnTo>
                <a:lnTo>
                  <a:pt x="46194" y="210306"/>
                </a:lnTo>
                <a:lnTo>
                  <a:pt x="45860" y="180847"/>
                </a:lnTo>
                <a:lnTo>
                  <a:pt x="47084" y="166284"/>
                </a:lnTo>
                <a:lnTo>
                  <a:pt x="49169" y="148956"/>
                </a:lnTo>
                <a:lnTo>
                  <a:pt x="51829" y="129785"/>
                </a:lnTo>
                <a:lnTo>
                  <a:pt x="54873" y="111923"/>
                </a:lnTo>
                <a:lnTo>
                  <a:pt x="58172" y="94936"/>
                </a:lnTo>
                <a:lnTo>
                  <a:pt x="61641" y="78531"/>
                </a:lnTo>
                <a:lnTo>
                  <a:pt x="66494" y="63784"/>
                </a:lnTo>
                <a:lnTo>
                  <a:pt x="72269" y="50143"/>
                </a:lnTo>
                <a:lnTo>
                  <a:pt x="78660" y="37239"/>
                </a:lnTo>
                <a:lnTo>
                  <a:pt x="82919" y="27366"/>
                </a:lnTo>
                <a:lnTo>
                  <a:pt x="85759" y="19514"/>
                </a:lnTo>
                <a:lnTo>
                  <a:pt x="87653" y="13010"/>
                </a:lnTo>
                <a:lnTo>
                  <a:pt x="90185" y="9943"/>
                </a:lnTo>
                <a:lnTo>
                  <a:pt x="93143" y="9169"/>
                </a:lnTo>
                <a:lnTo>
                  <a:pt x="96385" y="9923"/>
                </a:lnTo>
                <a:lnTo>
                  <a:pt x="103375" y="14147"/>
                </a:lnTo>
                <a:lnTo>
                  <a:pt x="107016" y="17052"/>
                </a:lnTo>
                <a:lnTo>
                  <a:pt x="109444" y="20258"/>
                </a:lnTo>
                <a:lnTo>
                  <a:pt x="111063" y="23665"/>
                </a:lnTo>
                <a:lnTo>
                  <a:pt x="112142" y="27207"/>
                </a:lnTo>
                <a:lnTo>
                  <a:pt x="116727" y="34529"/>
                </a:lnTo>
                <a:lnTo>
                  <a:pt x="119728" y="38259"/>
                </a:lnTo>
                <a:lnTo>
                  <a:pt x="121729" y="43286"/>
                </a:lnTo>
                <a:lnTo>
                  <a:pt x="123062" y="49178"/>
                </a:lnTo>
                <a:lnTo>
                  <a:pt x="123951" y="55645"/>
                </a:lnTo>
                <a:lnTo>
                  <a:pt x="125814" y="61227"/>
                </a:lnTo>
                <a:lnTo>
                  <a:pt x="131271" y="70816"/>
                </a:lnTo>
                <a:lnTo>
                  <a:pt x="134503" y="78961"/>
                </a:lnTo>
                <a:lnTo>
                  <a:pt x="137929" y="89471"/>
                </a:lnTo>
                <a:lnTo>
                  <a:pt x="141483" y="101557"/>
                </a:lnTo>
                <a:lnTo>
                  <a:pt x="146391" y="115965"/>
                </a:lnTo>
                <a:lnTo>
                  <a:pt x="158619" y="148907"/>
                </a:lnTo>
                <a:lnTo>
                  <a:pt x="164166" y="162771"/>
                </a:lnTo>
                <a:lnTo>
                  <a:pt x="169134" y="174554"/>
                </a:lnTo>
                <a:lnTo>
                  <a:pt x="173716" y="184950"/>
                </a:lnTo>
                <a:lnTo>
                  <a:pt x="180580" y="198230"/>
                </a:lnTo>
                <a:lnTo>
                  <a:pt x="198368" y="229919"/>
                </a:lnTo>
                <a:lnTo>
                  <a:pt x="205905" y="245990"/>
                </a:lnTo>
                <a:lnTo>
                  <a:pt x="212199" y="261783"/>
                </a:lnTo>
                <a:lnTo>
                  <a:pt x="227640" y="305870"/>
                </a:lnTo>
                <a:lnTo>
                  <a:pt x="226689" y="306783"/>
                </a:lnTo>
                <a:lnTo>
                  <a:pt x="224786" y="307392"/>
                </a:lnTo>
                <a:lnTo>
                  <a:pt x="219285" y="308069"/>
                </a:lnTo>
                <a:lnTo>
                  <a:pt x="212606" y="308370"/>
                </a:lnTo>
                <a:lnTo>
                  <a:pt x="201706" y="308539"/>
                </a:lnTo>
                <a:lnTo>
                  <a:pt x="169209" y="308604"/>
                </a:lnTo>
                <a:lnTo>
                  <a:pt x="133624" y="311994"/>
                </a:lnTo>
                <a:lnTo>
                  <a:pt x="108133" y="314676"/>
                </a:lnTo>
                <a:lnTo>
                  <a:pt x="88598" y="317734"/>
                </a:lnTo>
                <a:lnTo>
                  <a:pt x="73035" y="321043"/>
                </a:lnTo>
                <a:lnTo>
                  <a:pt x="60120" y="324519"/>
                </a:lnTo>
                <a:lnTo>
                  <a:pt x="50240" y="326836"/>
                </a:lnTo>
                <a:lnTo>
                  <a:pt x="42383" y="328381"/>
                </a:lnTo>
                <a:lnTo>
                  <a:pt x="35875" y="329411"/>
                </a:lnTo>
                <a:lnTo>
                  <a:pt x="28997" y="330098"/>
                </a:lnTo>
                <a:lnTo>
                  <a:pt x="21871" y="330555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6263639" y="3166532"/>
            <a:ext cx="217171" cy="331048"/>
          </a:xfrm>
          <a:custGeom>
            <a:avLst/>
            <a:gdLst/>
            <a:ahLst/>
            <a:cxnLst/>
            <a:rect l="0" t="0" r="0" b="0"/>
            <a:pathLst>
              <a:path w="217171" h="331048">
                <a:moveTo>
                  <a:pt x="0" y="308188"/>
                </a:moveTo>
                <a:lnTo>
                  <a:pt x="0" y="296052"/>
                </a:lnTo>
                <a:lnTo>
                  <a:pt x="1271" y="291207"/>
                </a:lnTo>
                <a:lnTo>
                  <a:pt x="9125" y="275781"/>
                </a:lnTo>
                <a:lnTo>
                  <a:pt x="12434" y="267533"/>
                </a:lnTo>
                <a:lnTo>
                  <a:pt x="15909" y="258224"/>
                </a:lnTo>
                <a:lnTo>
                  <a:pt x="19496" y="246939"/>
                </a:lnTo>
                <a:lnTo>
                  <a:pt x="26868" y="220852"/>
                </a:lnTo>
                <a:lnTo>
                  <a:pt x="29343" y="209324"/>
                </a:lnTo>
                <a:lnTo>
                  <a:pt x="30992" y="199099"/>
                </a:lnTo>
                <a:lnTo>
                  <a:pt x="32091" y="189741"/>
                </a:lnTo>
                <a:lnTo>
                  <a:pt x="34094" y="180964"/>
                </a:lnTo>
                <a:lnTo>
                  <a:pt x="36700" y="172571"/>
                </a:lnTo>
                <a:lnTo>
                  <a:pt x="39707" y="164437"/>
                </a:lnTo>
                <a:lnTo>
                  <a:pt x="41711" y="156474"/>
                </a:lnTo>
                <a:lnTo>
                  <a:pt x="43048" y="148625"/>
                </a:lnTo>
                <a:lnTo>
                  <a:pt x="43939" y="140852"/>
                </a:lnTo>
                <a:lnTo>
                  <a:pt x="45803" y="133131"/>
                </a:lnTo>
                <a:lnTo>
                  <a:pt x="48316" y="125443"/>
                </a:lnTo>
                <a:lnTo>
                  <a:pt x="51260" y="117778"/>
                </a:lnTo>
                <a:lnTo>
                  <a:pt x="54494" y="110128"/>
                </a:lnTo>
                <a:lnTo>
                  <a:pt x="57919" y="102487"/>
                </a:lnTo>
                <a:lnTo>
                  <a:pt x="61473" y="94854"/>
                </a:lnTo>
                <a:lnTo>
                  <a:pt x="66382" y="82145"/>
                </a:lnTo>
                <a:lnTo>
                  <a:pt x="78610" y="47704"/>
                </a:lnTo>
                <a:lnTo>
                  <a:pt x="82887" y="34202"/>
                </a:lnTo>
                <a:lnTo>
                  <a:pt x="85738" y="23930"/>
                </a:lnTo>
                <a:lnTo>
                  <a:pt x="87639" y="15813"/>
                </a:lnTo>
                <a:lnTo>
                  <a:pt x="90176" y="10401"/>
                </a:lnTo>
                <a:lnTo>
                  <a:pt x="93138" y="6793"/>
                </a:lnTo>
                <a:lnTo>
                  <a:pt x="100948" y="1003"/>
                </a:lnTo>
                <a:lnTo>
                  <a:pt x="105403" y="211"/>
                </a:lnTo>
                <a:lnTo>
                  <a:pt x="108369" y="0"/>
                </a:lnTo>
                <a:lnTo>
                  <a:pt x="110346" y="2399"/>
                </a:lnTo>
                <a:lnTo>
                  <a:pt x="114399" y="17911"/>
                </a:lnTo>
                <a:lnTo>
                  <a:pt x="116906" y="24500"/>
                </a:lnTo>
                <a:lnTo>
                  <a:pt x="119847" y="31432"/>
                </a:lnTo>
                <a:lnTo>
                  <a:pt x="121808" y="37324"/>
                </a:lnTo>
                <a:lnTo>
                  <a:pt x="123988" y="47257"/>
                </a:lnTo>
                <a:lnTo>
                  <a:pt x="128378" y="59304"/>
                </a:lnTo>
                <a:lnTo>
                  <a:pt x="143417" y="96396"/>
                </a:lnTo>
                <a:lnTo>
                  <a:pt x="152761" y="121273"/>
                </a:lnTo>
                <a:lnTo>
                  <a:pt x="181576" y="202005"/>
                </a:lnTo>
                <a:lnTo>
                  <a:pt x="188361" y="219620"/>
                </a:lnTo>
                <a:lnTo>
                  <a:pt x="194154" y="233902"/>
                </a:lnTo>
                <a:lnTo>
                  <a:pt x="199287" y="245964"/>
                </a:lnTo>
                <a:lnTo>
                  <a:pt x="208376" y="266139"/>
                </a:lnTo>
                <a:lnTo>
                  <a:pt x="211307" y="273805"/>
                </a:lnTo>
                <a:lnTo>
                  <a:pt x="213262" y="280186"/>
                </a:lnTo>
                <a:lnTo>
                  <a:pt x="214564" y="285710"/>
                </a:lnTo>
                <a:lnTo>
                  <a:pt x="215433" y="291932"/>
                </a:lnTo>
                <a:lnTo>
                  <a:pt x="216012" y="298621"/>
                </a:lnTo>
                <a:lnTo>
                  <a:pt x="216656" y="311556"/>
                </a:lnTo>
                <a:lnTo>
                  <a:pt x="217170" y="3310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6195059" y="3326129"/>
            <a:ext cx="262892" cy="57151"/>
          </a:xfrm>
          <a:custGeom>
            <a:avLst/>
            <a:gdLst/>
            <a:ahLst/>
            <a:cxnLst/>
            <a:rect l="0" t="0" r="0" b="0"/>
            <a:pathLst>
              <a:path w="262892" h="57151">
                <a:moveTo>
                  <a:pt x="0" y="57150"/>
                </a:moveTo>
                <a:lnTo>
                  <a:pt x="6069" y="51083"/>
                </a:lnTo>
                <a:lnTo>
                  <a:pt x="9125" y="49295"/>
                </a:lnTo>
                <a:lnTo>
                  <a:pt x="12434" y="48104"/>
                </a:lnTo>
                <a:lnTo>
                  <a:pt x="19496" y="46780"/>
                </a:lnTo>
                <a:lnTo>
                  <a:pt x="26868" y="46191"/>
                </a:lnTo>
                <a:lnTo>
                  <a:pt x="30612" y="44764"/>
                </a:lnTo>
                <a:lnTo>
                  <a:pt x="34378" y="42543"/>
                </a:lnTo>
                <a:lnTo>
                  <a:pt x="38160" y="39792"/>
                </a:lnTo>
                <a:lnTo>
                  <a:pt x="44490" y="36688"/>
                </a:lnTo>
                <a:lnTo>
                  <a:pt x="52520" y="33349"/>
                </a:lnTo>
                <a:lnTo>
                  <a:pt x="61684" y="29853"/>
                </a:lnTo>
                <a:lnTo>
                  <a:pt x="77953" y="26252"/>
                </a:lnTo>
                <a:lnTo>
                  <a:pt x="98959" y="22582"/>
                </a:lnTo>
                <a:lnTo>
                  <a:pt x="140502" y="16386"/>
                </a:lnTo>
                <a:lnTo>
                  <a:pt x="153358" y="14734"/>
                </a:lnTo>
                <a:lnTo>
                  <a:pt x="163199" y="13633"/>
                </a:lnTo>
                <a:lnTo>
                  <a:pt x="174840" y="11629"/>
                </a:lnTo>
                <a:lnTo>
                  <a:pt x="187680" y="9023"/>
                </a:lnTo>
                <a:lnTo>
                  <a:pt x="201319" y="6016"/>
                </a:lnTo>
                <a:lnTo>
                  <a:pt x="211684" y="4010"/>
                </a:lnTo>
                <a:lnTo>
                  <a:pt x="219863" y="2674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6572250" y="3143250"/>
            <a:ext cx="34291" cy="320040"/>
          </a:xfrm>
          <a:custGeom>
            <a:avLst/>
            <a:gdLst/>
            <a:ahLst/>
            <a:cxnLst/>
            <a:rect l="0" t="0" r="0" b="0"/>
            <a:pathLst>
              <a:path w="34291" h="320040">
                <a:moveTo>
                  <a:pt x="0" y="0"/>
                </a:moveTo>
                <a:lnTo>
                  <a:pt x="0" y="41659"/>
                </a:lnTo>
                <a:lnTo>
                  <a:pt x="2540" y="55712"/>
                </a:lnTo>
                <a:lnTo>
                  <a:pt x="6773" y="73971"/>
                </a:lnTo>
                <a:lnTo>
                  <a:pt x="12135" y="95034"/>
                </a:lnTo>
                <a:lnTo>
                  <a:pt x="15710" y="111616"/>
                </a:lnTo>
                <a:lnTo>
                  <a:pt x="18093" y="125210"/>
                </a:lnTo>
                <a:lnTo>
                  <a:pt x="19682" y="136813"/>
                </a:lnTo>
                <a:lnTo>
                  <a:pt x="20742" y="149629"/>
                </a:lnTo>
                <a:lnTo>
                  <a:pt x="21448" y="163252"/>
                </a:lnTo>
                <a:lnTo>
                  <a:pt x="22441" y="199924"/>
                </a:lnTo>
                <a:lnTo>
                  <a:pt x="22777" y="229003"/>
                </a:lnTo>
                <a:lnTo>
                  <a:pt x="24075" y="240298"/>
                </a:lnTo>
                <a:lnTo>
                  <a:pt x="26210" y="255449"/>
                </a:lnTo>
                <a:lnTo>
                  <a:pt x="34290" y="3200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6549390" y="3177958"/>
            <a:ext cx="238239" cy="273745"/>
          </a:xfrm>
          <a:custGeom>
            <a:avLst/>
            <a:gdLst/>
            <a:ahLst/>
            <a:cxnLst/>
            <a:rect l="0" t="0" r="0" b="0"/>
            <a:pathLst>
              <a:path w="238239" h="273745">
                <a:moveTo>
                  <a:pt x="0" y="33871"/>
                </a:moveTo>
                <a:lnTo>
                  <a:pt x="0" y="15668"/>
                </a:lnTo>
                <a:lnTo>
                  <a:pt x="1270" y="10306"/>
                </a:lnTo>
                <a:lnTo>
                  <a:pt x="3386" y="6731"/>
                </a:lnTo>
                <a:lnTo>
                  <a:pt x="6068" y="4348"/>
                </a:lnTo>
                <a:lnTo>
                  <a:pt x="10395" y="2759"/>
                </a:lnTo>
                <a:lnTo>
                  <a:pt x="15820" y="1700"/>
                </a:lnTo>
                <a:lnTo>
                  <a:pt x="21977" y="994"/>
                </a:lnTo>
                <a:lnTo>
                  <a:pt x="29890" y="523"/>
                </a:lnTo>
                <a:lnTo>
                  <a:pt x="48844" y="0"/>
                </a:lnTo>
                <a:lnTo>
                  <a:pt x="56692" y="1131"/>
                </a:lnTo>
                <a:lnTo>
                  <a:pt x="63195" y="3154"/>
                </a:lnTo>
                <a:lnTo>
                  <a:pt x="68800" y="5773"/>
                </a:lnTo>
                <a:lnTo>
                  <a:pt x="75076" y="7519"/>
                </a:lnTo>
                <a:lnTo>
                  <a:pt x="81801" y="8683"/>
                </a:lnTo>
                <a:lnTo>
                  <a:pt x="88824" y="9459"/>
                </a:lnTo>
                <a:lnTo>
                  <a:pt x="94775" y="11246"/>
                </a:lnTo>
                <a:lnTo>
                  <a:pt x="100014" y="13708"/>
                </a:lnTo>
                <a:lnTo>
                  <a:pt x="104776" y="16619"/>
                </a:lnTo>
                <a:lnTo>
                  <a:pt x="110491" y="18560"/>
                </a:lnTo>
                <a:lnTo>
                  <a:pt x="116841" y="19854"/>
                </a:lnTo>
                <a:lnTo>
                  <a:pt x="123614" y="20717"/>
                </a:lnTo>
                <a:lnTo>
                  <a:pt x="129399" y="22561"/>
                </a:lnTo>
                <a:lnTo>
                  <a:pt x="134526" y="25061"/>
                </a:lnTo>
                <a:lnTo>
                  <a:pt x="139214" y="27998"/>
                </a:lnTo>
                <a:lnTo>
                  <a:pt x="144878" y="29956"/>
                </a:lnTo>
                <a:lnTo>
                  <a:pt x="151196" y="31261"/>
                </a:lnTo>
                <a:lnTo>
                  <a:pt x="157947" y="32131"/>
                </a:lnTo>
                <a:lnTo>
                  <a:pt x="164988" y="35251"/>
                </a:lnTo>
                <a:lnTo>
                  <a:pt x="172222" y="39871"/>
                </a:lnTo>
                <a:lnTo>
                  <a:pt x="179585" y="45491"/>
                </a:lnTo>
                <a:lnTo>
                  <a:pt x="185763" y="50508"/>
                </a:lnTo>
                <a:lnTo>
                  <a:pt x="191152" y="55123"/>
                </a:lnTo>
                <a:lnTo>
                  <a:pt x="196015" y="59469"/>
                </a:lnTo>
                <a:lnTo>
                  <a:pt x="200526" y="64906"/>
                </a:lnTo>
                <a:lnTo>
                  <a:pt x="204804" y="71072"/>
                </a:lnTo>
                <a:lnTo>
                  <a:pt x="208926" y="77721"/>
                </a:lnTo>
                <a:lnTo>
                  <a:pt x="212944" y="83425"/>
                </a:lnTo>
                <a:lnTo>
                  <a:pt x="216893" y="88497"/>
                </a:lnTo>
                <a:lnTo>
                  <a:pt x="220795" y="93148"/>
                </a:lnTo>
                <a:lnTo>
                  <a:pt x="223397" y="97519"/>
                </a:lnTo>
                <a:lnTo>
                  <a:pt x="226287" y="105763"/>
                </a:lnTo>
                <a:lnTo>
                  <a:pt x="228328" y="111009"/>
                </a:lnTo>
                <a:lnTo>
                  <a:pt x="230958" y="117047"/>
                </a:lnTo>
                <a:lnTo>
                  <a:pt x="233982" y="123612"/>
                </a:lnTo>
                <a:lnTo>
                  <a:pt x="235998" y="129258"/>
                </a:lnTo>
                <a:lnTo>
                  <a:pt x="237343" y="134293"/>
                </a:lnTo>
                <a:lnTo>
                  <a:pt x="238238" y="138919"/>
                </a:lnTo>
                <a:lnTo>
                  <a:pt x="237565" y="143273"/>
                </a:lnTo>
                <a:lnTo>
                  <a:pt x="231820" y="155469"/>
                </a:lnTo>
                <a:lnTo>
                  <a:pt x="230031" y="163268"/>
                </a:lnTo>
                <a:lnTo>
                  <a:pt x="228284" y="168396"/>
                </a:lnTo>
                <a:lnTo>
                  <a:pt x="225849" y="174355"/>
                </a:lnTo>
                <a:lnTo>
                  <a:pt x="222957" y="180867"/>
                </a:lnTo>
                <a:lnTo>
                  <a:pt x="216355" y="194876"/>
                </a:lnTo>
                <a:lnTo>
                  <a:pt x="212816" y="202168"/>
                </a:lnTo>
                <a:lnTo>
                  <a:pt x="207917" y="208299"/>
                </a:lnTo>
                <a:lnTo>
                  <a:pt x="202112" y="213656"/>
                </a:lnTo>
                <a:lnTo>
                  <a:pt x="195701" y="218498"/>
                </a:lnTo>
                <a:lnTo>
                  <a:pt x="190157" y="222996"/>
                </a:lnTo>
                <a:lnTo>
                  <a:pt x="185191" y="227264"/>
                </a:lnTo>
                <a:lnTo>
                  <a:pt x="180611" y="231380"/>
                </a:lnTo>
                <a:lnTo>
                  <a:pt x="175017" y="235394"/>
                </a:lnTo>
                <a:lnTo>
                  <a:pt x="168747" y="239340"/>
                </a:lnTo>
                <a:lnTo>
                  <a:pt x="162028" y="243240"/>
                </a:lnTo>
                <a:lnTo>
                  <a:pt x="156278" y="247111"/>
                </a:lnTo>
                <a:lnTo>
                  <a:pt x="151176" y="250961"/>
                </a:lnTo>
                <a:lnTo>
                  <a:pt x="146504" y="254798"/>
                </a:lnTo>
                <a:lnTo>
                  <a:pt x="140848" y="257356"/>
                </a:lnTo>
                <a:lnTo>
                  <a:pt x="134540" y="259061"/>
                </a:lnTo>
                <a:lnTo>
                  <a:pt x="127793" y="260198"/>
                </a:lnTo>
                <a:lnTo>
                  <a:pt x="122025" y="262226"/>
                </a:lnTo>
                <a:lnTo>
                  <a:pt x="116910" y="264848"/>
                </a:lnTo>
                <a:lnTo>
                  <a:pt x="112229" y="267866"/>
                </a:lnTo>
                <a:lnTo>
                  <a:pt x="107840" y="269878"/>
                </a:lnTo>
                <a:lnTo>
                  <a:pt x="103643" y="271219"/>
                </a:lnTo>
                <a:lnTo>
                  <a:pt x="99575" y="272113"/>
                </a:lnTo>
                <a:lnTo>
                  <a:pt x="94323" y="272709"/>
                </a:lnTo>
                <a:lnTo>
                  <a:pt x="88282" y="273106"/>
                </a:lnTo>
                <a:lnTo>
                  <a:pt x="76066" y="273548"/>
                </a:lnTo>
                <a:lnTo>
                  <a:pt x="66403" y="273744"/>
                </a:lnTo>
                <a:lnTo>
                  <a:pt x="60779" y="272527"/>
                </a:lnTo>
                <a:lnTo>
                  <a:pt x="54489" y="270445"/>
                </a:lnTo>
                <a:lnTo>
                  <a:pt x="34290" y="2624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6858000" y="3166109"/>
            <a:ext cx="34291" cy="228601"/>
          </a:xfrm>
          <a:custGeom>
            <a:avLst/>
            <a:gdLst/>
            <a:ahLst/>
            <a:cxnLst/>
            <a:rect l="0" t="0" r="0" b="0"/>
            <a:pathLst>
              <a:path w="34291" h="22860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0370" y="31137"/>
                </a:lnTo>
                <a:lnTo>
                  <a:pt x="10724" y="37268"/>
                </a:lnTo>
                <a:lnTo>
                  <a:pt x="10959" y="43896"/>
                </a:lnTo>
                <a:lnTo>
                  <a:pt x="12386" y="50854"/>
                </a:lnTo>
                <a:lnTo>
                  <a:pt x="14607" y="58033"/>
                </a:lnTo>
                <a:lnTo>
                  <a:pt x="17358" y="65359"/>
                </a:lnTo>
                <a:lnTo>
                  <a:pt x="19192" y="72783"/>
                </a:lnTo>
                <a:lnTo>
                  <a:pt x="20415" y="80272"/>
                </a:lnTo>
                <a:lnTo>
                  <a:pt x="21229" y="87805"/>
                </a:lnTo>
                <a:lnTo>
                  <a:pt x="21773" y="94097"/>
                </a:lnTo>
                <a:lnTo>
                  <a:pt x="22135" y="99561"/>
                </a:lnTo>
                <a:lnTo>
                  <a:pt x="22376" y="104474"/>
                </a:lnTo>
                <a:lnTo>
                  <a:pt x="22645" y="120093"/>
                </a:lnTo>
                <a:lnTo>
                  <a:pt x="22858" y="207403"/>
                </a:lnTo>
                <a:lnTo>
                  <a:pt x="24128" y="211929"/>
                </a:lnTo>
                <a:lnTo>
                  <a:pt x="26246" y="216216"/>
                </a:lnTo>
                <a:lnTo>
                  <a:pt x="34290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6823709" y="3109146"/>
            <a:ext cx="262216" cy="296795"/>
          </a:xfrm>
          <a:custGeom>
            <a:avLst/>
            <a:gdLst/>
            <a:ahLst/>
            <a:cxnLst/>
            <a:rect l="0" t="0" r="0" b="0"/>
            <a:pathLst>
              <a:path w="262216" h="296795">
                <a:moveTo>
                  <a:pt x="0" y="79823"/>
                </a:moveTo>
                <a:lnTo>
                  <a:pt x="0" y="61620"/>
                </a:lnTo>
                <a:lnTo>
                  <a:pt x="1271" y="54988"/>
                </a:lnTo>
                <a:lnTo>
                  <a:pt x="3388" y="49296"/>
                </a:lnTo>
                <a:lnTo>
                  <a:pt x="6068" y="44232"/>
                </a:lnTo>
                <a:lnTo>
                  <a:pt x="12434" y="35218"/>
                </a:lnTo>
                <a:lnTo>
                  <a:pt x="15909" y="31037"/>
                </a:lnTo>
                <a:lnTo>
                  <a:pt x="19497" y="28249"/>
                </a:lnTo>
                <a:lnTo>
                  <a:pt x="23158" y="26390"/>
                </a:lnTo>
                <a:lnTo>
                  <a:pt x="26868" y="25151"/>
                </a:lnTo>
                <a:lnTo>
                  <a:pt x="34378" y="20388"/>
                </a:lnTo>
                <a:lnTo>
                  <a:pt x="41950" y="14038"/>
                </a:lnTo>
                <a:lnTo>
                  <a:pt x="49548" y="6982"/>
                </a:lnTo>
                <a:lnTo>
                  <a:pt x="54623" y="4593"/>
                </a:lnTo>
                <a:lnTo>
                  <a:pt x="60545" y="3000"/>
                </a:lnTo>
                <a:lnTo>
                  <a:pt x="67033" y="1938"/>
                </a:lnTo>
                <a:lnTo>
                  <a:pt x="72629" y="1230"/>
                </a:lnTo>
                <a:lnTo>
                  <a:pt x="77630" y="758"/>
                </a:lnTo>
                <a:lnTo>
                  <a:pt x="82233" y="443"/>
                </a:lnTo>
                <a:lnTo>
                  <a:pt x="86573" y="233"/>
                </a:lnTo>
                <a:lnTo>
                  <a:pt x="94781" y="0"/>
                </a:lnTo>
                <a:lnTo>
                  <a:pt x="100017" y="1208"/>
                </a:lnTo>
                <a:lnTo>
                  <a:pt x="106048" y="3283"/>
                </a:lnTo>
                <a:lnTo>
                  <a:pt x="112610" y="5937"/>
                </a:lnTo>
                <a:lnTo>
                  <a:pt x="118254" y="8975"/>
                </a:lnTo>
                <a:lnTo>
                  <a:pt x="123285" y="12271"/>
                </a:lnTo>
                <a:lnTo>
                  <a:pt x="127910" y="15739"/>
                </a:lnTo>
                <a:lnTo>
                  <a:pt x="130994" y="19320"/>
                </a:lnTo>
                <a:lnTo>
                  <a:pt x="133050" y="22978"/>
                </a:lnTo>
                <a:lnTo>
                  <a:pt x="135333" y="30429"/>
                </a:lnTo>
                <a:lnTo>
                  <a:pt x="136349" y="37974"/>
                </a:lnTo>
                <a:lnTo>
                  <a:pt x="136800" y="45560"/>
                </a:lnTo>
                <a:lnTo>
                  <a:pt x="136920" y="49361"/>
                </a:lnTo>
                <a:lnTo>
                  <a:pt x="135730" y="54435"/>
                </a:lnTo>
                <a:lnTo>
                  <a:pt x="133667" y="60358"/>
                </a:lnTo>
                <a:lnTo>
                  <a:pt x="131021" y="66846"/>
                </a:lnTo>
                <a:lnTo>
                  <a:pt x="127988" y="72442"/>
                </a:lnTo>
                <a:lnTo>
                  <a:pt x="124695" y="77443"/>
                </a:lnTo>
                <a:lnTo>
                  <a:pt x="121231" y="82046"/>
                </a:lnTo>
                <a:lnTo>
                  <a:pt x="110608" y="97321"/>
                </a:lnTo>
                <a:lnTo>
                  <a:pt x="104218" y="106729"/>
                </a:lnTo>
                <a:lnTo>
                  <a:pt x="98689" y="114270"/>
                </a:lnTo>
                <a:lnTo>
                  <a:pt x="93733" y="120568"/>
                </a:lnTo>
                <a:lnTo>
                  <a:pt x="89159" y="126036"/>
                </a:lnTo>
                <a:lnTo>
                  <a:pt x="83570" y="132222"/>
                </a:lnTo>
                <a:lnTo>
                  <a:pt x="70585" y="145868"/>
                </a:lnTo>
                <a:lnTo>
                  <a:pt x="66107" y="149253"/>
                </a:lnTo>
                <a:lnTo>
                  <a:pt x="63121" y="150240"/>
                </a:lnTo>
                <a:lnTo>
                  <a:pt x="61131" y="149628"/>
                </a:lnTo>
                <a:lnTo>
                  <a:pt x="62345" y="149220"/>
                </a:lnTo>
                <a:lnTo>
                  <a:pt x="70466" y="148766"/>
                </a:lnTo>
                <a:lnTo>
                  <a:pt x="74917" y="147375"/>
                </a:lnTo>
                <a:lnTo>
                  <a:pt x="79155" y="145178"/>
                </a:lnTo>
                <a:lnTo>
                  <a:pt x="83250" y="142443"/>
                </a:lnTo>
                <a:lnTo>
                  <a:pt x="88521" y="140620"/>
                </a:lnTo>
                <a:lnTo>
                  <a:pt x="94574" y="139404"/>
                </a:lnTo>
                <a:lnTo>
                  <a:pt x="101149" y="138594"/>
                </a:lnTo>
                <a:lnTo>
                  <a:pt x="106803" y="136784"/>
                </a:lnTo>
                <a:lnTo>
                  <a:pt x="111842" y="134307"/>
                </a:lnTo>
                <a:lnTo>
                  <a:pt x="116472" y="131386"/>
                </a:lnTo>
                <a:lnTo>
                  <a:pt x="122098" y="129438"/>
                </a:lnTo>
                <a:lnTo>
                  <a:pt x="128389" y="128140"/>
                </a:lnTo>
                <a:lnTo>
                  <a:pt x="135122" y="127275"/>
                </a:lnTo>
                <a:lnTo>
                  <a:pt x="144692" y="125428"/>
                </a:lnTo>
                <a:lnTo>
                  <a:pt x="168871" y="119989"/>
                </a:lnTo>
                <a:lnTo>
                  <a:pt x="179891" y="119300"/>
                </a:lnTo>
                <a:lnTo>
                  <a:pt x="189777" y="120111"/>
                </a:lnTo>
                <a:lnTo>
                  <a:pt x="198908" y="121922"/>
                </a:lnTo>
                <a:lnTo>
                  <a:pt x="206266" y="123129"/>
                </a:lnTo>
                <a:lnTo>
                  <a:pt x="212441" y="123934"/>
                </a:lnTo>
                <a:lnTo>
                  <a:pt x="217827" y="124470"/>
                </a:lnTo>
                <a:lnTo>
                  <a:pt x="222689" y="126098"/>
                </a:lnTo>
                <a:lnTo>
                  <a:pt x="227199" y="128453"/>
                </a:lnTo>
                <a:lnTo>
                  <a:pt x="231476" y="131293"/>
                </a:lnTo>
                <a:lnTo>
                  <a:pt x="239615" y="137836"/>
                </a:lnTo>
                <a:lnTo>
                  <a:pt x="247466" y="144977"/>
                </a:lnTo>
                <a:lnTo>
                  <a:pt x="255189" y="152384"/>
                </a:lnTo>
                <a:lnTo>
                  <a:pt x="257756" y="156137"/>
                </a:lnTo>
                <a:lnTo>
                  <a:pt x="260608" y="163694"/>
                </a:lnTo>
                <a:lnTo>
                  <a:pt x="261876" y="171286"/>
                </a:lnTo>
                <a:lnTo>
                  <a:pt x="262215" y="175088"/>
                </a:lnTo>
                <a:lnTo>
                  <a:pt x="261170" y="180164"/>
                </a:lnTo>
                <a:lnTo>
                  <a:pt x="259203" y="186087"/>
                </a:lnTo>
                <a:lnTo>
                  <a:pt x="256622" y="192576"/>
                </a:lnTo>
                <a:lnTo>
                  <a:pt x="254902" y="198171"/>
                </a:lnTo>
                <a:lnTo>
                  <a:pt x="253755" y="203172"/>
                </a:lnTo>
                <a:lnTo>
                  <a:pt x="252990" y="207776"/>
                </a:lnTo>
                <a:lnTo>
                  <a:pt x="249940" y="212115"/>
                </a:lnTo>
                <a:lnTo>
                  <a:pt x="245368" y="216278"/>
                </a:lnTo>
                <a:lnTo>
                  <a:pt x="239779" y="220323"/>
                </a:lnTo>
                <a:lnTo>
                  <a:pt x="234782" y="225560"/>
                </a:lnTo>
                <a:lnTo>
                  <a:pt x="230182" y="231591"/>
                </a:lnTo>
                <a:lnTo>
                  <a:pt x="225845" y="238152"/>
                </a:lnTo>
                <a:lnTo>
                  <a:pt x="221684" y="243796"/>
                </a:lnTo>
                <a:lnTo>
                  <a:pt x="217639" y="248828"/>
                </a:lnTo>
                <a:lnTo>
                  <a:pt x="209759" y="257807"/>
                </a:lnTo>
                <a:lnTo>
                  <a:pt x="202023" y="266030"/>
                </a:lnTo>
                <a:lnTo>
                  <a:pt x="196912" y="270002"/>
                </a:lnTo>
                <a:lnTo>
                  <a:pt x="190965" y="273919"/>
                </a:lnTo>
                <a:lnTo>
                  <a:pt x="184460" y="277801"/>
                </a:lnTo>
                <a:lnTo>
                  <a:pt x="176314" y="281658"/>
                </a:lnTo>
                <a:lnTo>
                  <a:pt x="167073" y="285500"/>
                </a:lnTo>
                <a:lnTo>
                  <a:pt x="157102" y="289331"/>
                </a:lnTo>
                <a:lnTo>
                  <a:pt x="149185" y="291885"/>
                </a:lnTo>
                <a:lnTo>
                  <a:pt x="142637" y="293588"/>
                </a:lnTo>
                <a:lnTo>
                  <a:pt x="137001" y="294723"/>
                </a:lnTo>
                <a:lnTo>
                  <a:pt x="131974" y="295480"/>
                </a:lnTo>
                <a:lnTo>
                  <a:pt x="127353" y="295985"/>
                </a:lnTo>
                <a:lnTo>
                  <a:pt x="123003" y="296321"/>
                </a:lnTo>
                <a:lnTo>
                  <a:pt x="117562" y="296545"/>
                </a:lnTo>
                <a:lnTo>
                  <a:pt x="104744" y="296794"/>
                </a:lnTo>
                <a:lnTo>
                  <a:pt x="97769" y="295591"/>
                </a:lnTo>
                <a:lnTo>
                  <a:pt x="90579" y="293518"/>
                </a:lnTo>
                <a:lnTo>
                  <a:pt x="83246" y="290867"/>
                </a:lnTo>
                <a:lnTo>
                  <a:pt x="77088" y="289099"/>
                </a:lnTo>
                <a:lnTo>
                  <a:pt x="71712" y="287920"/>
                </a:lnTo>
                <a:lnTo>
                  <a:pt x="45721" y="2855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4298125" y="1577810"/>
            <a:ext cx="696115" cy="936014"/>
          </a:xfrm>
          <a:custGeom>
            <a:avLst/>
            <a:gdLst/>
            <a:ahLst/>
            <a:cxnLst/>
            <a:rect l="0" t="0" r="0" b="0"/>
            <a:pathLst>
              <a:path w="696115" h="936014">
                <a:moveTo>
                  <a:pt x="479615" y="10959"/>
                </a:moveTo>
                <a:lnTo>
                  <a:pt x="459932" y="1118"/>
                </a:lnTo>
                <a:lnTo>
                  <a:pt x="454780" y="236"/>
                </a:lnTo>
                <a:lnTo>
                  <a:pt x="451628" y="0"/>
                </a:lnTo>
                <a:lnTo>
                  <a:pt x="448257" y="1113"/>
                </a:lnTo>
                <a:lnTo>
                  <a:pt x="436037" y="9412"/>
                </a:lnTo>
                <a:lnTo>
                  <a:pt x="428461" y="16569"/>
                </a:lnTo>
                <a:lnTo>
                  <a:pt x="414970" y="23189"/>
                </a:lnTo>
                <a:lnTo>
                  <a:pt x="398813" y="30365"/>
                </a:lnTo>
                <a:lnTo>
                  <a:pt x="387399" y="37787"/>
                </a:lnTo>
                <a:lnTo>
                  <a:pt x="371320" y="52093"/>
                </a:lnTo>
                <a:lnTo>
                  <a:pt x="352743" y="68611"/>
                </a:lnTo>
                <a:lnTo>
                  <a:pt x="336021" y="80186"/>
                </a:lnTo>
                <a:lnTo>
                  <a:pt x="320122" y="92950"/>
                </a:lnTo>
                <a:lnTo>
                  <a:pt x="304589" y="105820"/>
                </a:lnTo>
                <a:lnTo>
                  <a:pt x="289219" y="115773"/>
                </a:lnTo>
                <a:lnTo>
                  <a:pt x="273921" y="127817"/>
                </a:lnTo>
                <a:lnTo>
                  <a:pt x="256115" y="144176"/>
                </a:lnTo>
                <a:lnTo>
                  <a:pt x="200855" y="198432"/>
                </a:lnTo>
                <a:lnTo>
                  <a:pt x="189635" y="210871"/>
                </a:lnTo>
                <a:lnTo>
                  <a:pt x="152113" y="254907"/>
                </a:lnTo>
                <a:lnTo>
                  <a:pt x="132551" y="276437"/>
                </a:lnTo>
                <a:lnTo>
                  <a:pt x="113327" y="302838"/>
                </a:lnTo>
                <a:lnTo>
                  <a:pt x="93519" y="332816"/>
                </a:lnTo>
                <a:lnTo>
                  <a:pt x="78993" y="358053"/>
                </a:lnTo>
                <a:lnTo>
                  <a:pt x="59922" y="394049"/>
                </a:lnTo>
                <a:lnTo>
                  <a:pt x="50514" y="413631"/>
                </a:lnTo>
                <a:lnTo>
                  <a:pt x="38078" y="444806"/>
                </a:lnTo>
                <a:lnTo>
                  <a:pt x="27620" y="470695"/>
                </a:lnTo>
                <a:lnTo>
                  <a:pt x="21417" y="498262"/>
                </a:lnTo>
                <a:lnTo>
                  <a:pt x="16670" y="512358"/>
                </a:lnTo>
                <a:lnTo>
                  <a:pt x="10965" y="528105"/>
                </a:lnTo>
                <a:lnTo>
                  <a:pt x="7161" y="543683"/>
                </a:lnTo>
                <a:lnTo>
                  <a:pt x="4625" y="559149"/>
                </a:lnTo>
                <a:lnTo>
                  <a:pt x="1808" y="587339"/>
                </a:lnTo>
                <a:lnTo>
                  <a:pt x="556" y="608335"/>
                </a:lnTo>
                <a:lnTo>
                  <a:pt x="0" y="632906"/>
                </a:lnTo>
                <a:lnTo>
                  <a:pt x="1022" y="662030"/>
                </a:lnTo>
                <a:lnTo>
                  <a:pt x="3073" y="678687"/>
                </a:lnTo>
                <a:lnTo>
                  <a:pt x="5710" y="696141"/>
                </a:lnTo>
                <a:lnTo>
                  <a:pt x="12027" y="722308"/>
                </a:lnTo>
                <a:lnTo>
                  <a:pt x="20338" y="744944"/>
                </a:lnTo>
                <a:lnTo>
                  <a:pt x="32499" y="771938"/>
                </a:lnTo>
                <a:lnTo>
                  <a:pt x="40567" y="787519"/>
                </a:lnTo>
                <a:lnTo>
                  <a:pt x="59692" y="821764"/>
                </a:lnTo>
                <a:lnTo>
                  <a:pt x="80892" y="847990"/>
                </a:lnTo>
                <a:lnTo>
                  <a:pt x="118639" y="884597"/>
                </a:lnTo>
                <a:lnTo>
                  <a:pt x="133335" y="897900"/>
                </a:lnTo>
                <a:lnTo>
                  <a:pt x="151941" y="908616"/>
                </a:lnTo>
                <a:lnTo>
                  <a:pt x="173636" y="916267"/>
                </a:lnTo>
                <a:lnTo>
                  <a:pt x="187414" y="921318"/>
                </a:lnTo>
                <a:lnTo>
                  <a:pt x="202004" y="923563"/>
                </a:lnTo>
                <a:lnTo>
                  <a:pt x="213261" y="925432"/>
                </a:lnTo>
                <a:lnTo>
                  <a:pt x="254363" y="932860"/>
                </a:lnTo>
                <a:lnTo>
                  <a:pt x="270706" y="935043"/>
                </a:lnTo>
                <a:lnTo>
                  <a:pt x="285589" y="936013"/>
                </a:lnTo>
                <a:lnTo>
                  <a:pt x="304481" y="935174"/>
                </a:lnTo>
                <a:lnTo>
                  <a:pt x="318409" y="933173"/>
                </a:lnTo>
                <a:lnTo>
                  <a:pt x="334044" y="930568"/>
                </a:lnTo>
                <a:lnTo>
                  <a:pt x="348278" y="927562"/>
                </a:lnTo>
                <a:lnTo>
                  <a:pt x="361577" y="924288"/>
                </a:lnTo>
                <a:lnTo>
                  <a:pt x="374252" y="920835"/>
                </a:lnTo>
                <a:lnTo>
                  <a:pt x="387783" y="915993"/>
                </a:lnTo>
                <a:lnTo>
                  <a:pt x="401884" y="910225"/>
                </a:lnTo>
                <a:lnTo>
                  <a:pt x="416364" y="903840"/>
                </a:lnTo>
                <a:lnTo>
                  <a:pt x="429828" y="897043"/>
                </a:lnTo>
                <a:lnTo>
                  <a:pt x="442613" y="889972"/>
                </a:lnTo>
                <a:lnTo>
                  <a:pt x="454947" y="882718"/>
                </a:lnTo>
                <a:lnTo>
                  <a:pt x="466980" y="874072"/>
                </a:lnTo>
                <a:lnTo>
                  <a:pt x="478811" y="864498"/>
                </a:lnTo>
                <a:lnTo>
                  <a:pt x="490509" y="854305"/>
                </a:lnTo>
                <a:lnTo>
                  <a:pt x="503387" y="843700"/>
                </a:lnTo>
                <a:lnTo>
                  <a:pt x="531244" y="821756"/>
                </a:lnTo>
                <a:lnTo>
                  <a:pt x="547011" y="806077"/>
                </a:lnTo>
                <a:lnTo>
                  <a:pt x="562661" y="786723"/>
                </a:lnTo>
                <a:lnTo>
                  <a:pt x="577484" y="771033"/>
                </a:lnTo>
                <a:lnTo>
                  <a:pt x="596772" y="751360"/>
                </a:lnTo>
                <a:lnTo>
                  <a:pt x="614658" y="723143"/>
                </a:lnTo>
                <a:lnTo>
                  <a:pt x="629804" y="694516"/>
                </a:lnTo>
                <a:lnTo>
                  <a:pt x="645470" y="669989"/>
                </a:lnTo>
                <a:lnTo>
                  <a:pt x="658156" y="645930"/>
                </a:lnTo>
                <a:lnTo>
                  <a:pt x="666070" y="625908"/>
                </a:lnTo>
                <a:lnTo>
                  <a:pt x="673820" y="597537"/>
                </a:lnTo>
                <a:lnTo>
                  <a:pt x="677665" y="581081"/>
                </a:lnTo>
                <a:lnTo>
                  <a:pt x="681498" y="562490"/>
                </a:lnTo>
                <a:lnTo>
                  <a:pt x="689144" y="521514"/>
                </a:lnTo>
                <a:lnTo>
                  <a:pt x="691691" y="504999"/>
                </a:lnTo>
                <a:lnTo>
                  <a:pt x="694521" y="479876"/>
                </a:lnTo>
                <a:lnTo>
                  <a:pt x="696114" y="451452"/>
                </a:lnTo>
                <a:lnTo>
                  <a:pt x="695067" y="437971"/>
                </a:lnTo>
                <a:lnTo>
                  <a:pt x="693100" y="421364"/>
                </a:lnTo>
                <a:lnTo>
                  <a:pt x="690518" y="402672"/>
                </a:lnTo>
                <a:lnTo>
                  <a:pt x="686257" y="385132"/>
                </a:lnTo>
                <a:lnTo>
                  <a:pt x="680876" y="368358"/>
                </a:lnTo>
                <a:lnTo>
                  <a:pt x="670664" y="339983"/>
                </a:lnTo>
                <a:lnTo>
                  <a:pt x="663645" y="315599"/>
                </a:lnTo>
                <a:lnTo>
                  <a:pt x="654087" y="291582"/>
                </a:lnTo>
                <a:lnTo>
                  <a:pt x="643211" y="263440"/>
                </a:lnTo>
                <a:lnTo>
                  <a:pt x="628158" y="237880"/>
                </a:lnTo>
                <a:lnTo>
                  <a:pt x="616761" y="219588"/>
                </a:lnTo>
                <a:lnTo>
                  <a:pt x="604069" y="205283"/>
                </a:lnTo>
                <a:lnTo>
                  <a:pt x="550739" y="150834"/>
                </a:lnTo>
                <a:lnTo>
                  <a:pt x="532816" y="139589"/>
                </a:lnTo>
                <a:lnTo>
                  <a:pt x="512149" y="129088"/>
                </a:lnTo>
                <a:lnTo>
                  <a:pt x="501304" y="122732"/>
                </a:lnTo>
                <a:lnTo>
                  <a:pt x="481634" y="111436"/>
                </a:lnTo>
                <a:lnTo>
                  <a:pt x="468659" y="106416"/>
                </a:lnTo>
                <a:lnTo>
                  <a:pt x="448146" y="103589"/>
                </a:lnTo>
                <a:lnTo>
                  <a:pt x="432050" y="102752"/>
                </a:lnTo>
                <a:lnTo>
                  <a:pt x="401033" y="102504"/>
                </a:lnTo>
                <a:lnTo>
                  <a:pt x="384153" y="105832"/>
                </a:lnTo>
                <a:lnTo>
                  <a:pt x="365315" y="1138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4480559" y="2286000"/>
            <a:ext cx="320042" cy="68580"/>
          </a:xfrm>
          <a:custGeom>
            <a:avLst/>
            <a:gdLst/>
            <a:ahLst/>
            <a:cxnLst/>
            <a:rect l="0" t="0" r="0" b="0"/>
            <a:pathLst>
              <a:path w="320042" h="68580">
                <a:moveTo>
                  <a:pt x="0" y="0"/>
                </a:moveTo>
                <a:lnTo>
                  <a:pt x="0" y="9841"/>
                </a:lnTo>
                <a:lnTo>
                  <a:pt x="1270" y="11640"/>
                </a:lnTo>
                <a:lnTo>
                  <a:pt x="3387" y="14110"/>
                </a:lnTo>
                <a:lnTo>
                  <a:pt x="6069" y="17026"/>
                </a:lnTo>
                <a:lnTo>
                  <a:pt x="9126" y="18971"/>
                </a:lnTo>
                <a:lnTo>
                  <a:pt x="12434" y="20267"/>
                </a:lnTo>
                <a:lnTo>
                  <a:pt x="15910" y="21131"/>
                </a:lnTo>
                <a:lnTo>
                  <a:pt x="19496" y="22977"/>
                </a:lnTo>
                <a:lnTo>
                  <a:pt x="23158" y="25478"/>
                </a:lnTo>
                <a:lnTo>
                  <a:pt x="32091" y="32549"/>
                </a:lnTo>
                <a:lnTo>
                  <a:pt x="40086" y="33516"/>
                </a:lnTo>
                <a:lnTo>
                  <a:pt x="53780" y="34137"/>
                </a:lnTo>
                <a:lnTo>
                  <a:pt x="57443" y="35458"/>
                </a:lnTo>
                <a:lnTo>
                  <a:pt x="62426" y="37608"/>
                </a:lnTo>
                <a:lnTo>
                  <a:pt x="68288" y="40312"/>
                </a:lnTo>
                <a:lnTo>
                  <a:pt x="73465" y="42114"/>
                </a:lnTo>
                <a:lnTo>
                  <a:pt x="82605" y="44117"/>
                </a:lnTo>
                <a:lnTo>
                  <a:pt x="86820" y="45921"/>
                </a:lnTo>
                <a:lnTo>
                  <a:pt x="90900" y="48394"/>
                </a:lnTo>
                <a:lnTo>
                  <a:pt x="94890" y="51312"/>
                </a:lnTo>
                <a:lnTo>
                  <a:pt x="98820" y="53258"/>
                </a:lnTo>
                <a:lnTo>
                  <a:pt x="102710" y="54555"/>
                </a:lnTo>
                <a:lnTo>
                  <a:pt x="110420" y="55996"/>
                </a:lnTo>
                <a:lnTo>
                  <a:pt x="118079" y="56637"/>
                </a:lnTo>
                <a:lnTo>
                  <a:pt x="125717" y="56922"/>
                </a:lnTo>
                <a:lnTo>
                  <a:pt x="129531" y="56998"/>
                </a:lnTo>
                <a:lnTo>
                  <a:pt x="133345" y="58318"/>
                </a:lnTo>
                <a:lnTo>
                  <a:pt x="137156" y="60469"/>
                </a:lnTo>
                <a:lnTo>
                  <a:pt x="146332" y="66977"/>
                </a:lnTo>
                <a:lnTo>
                  <a:pt x="150974" y="67867"/>
                </a:lnTo>
                <a:lnTo>
                  <a:pt x="158540" y="68263"/>
                </a:lnTo>
                <a:lnTo>
                  <a:pt x="177080" y="68486"/>
                </a:lnTo>
                <a:lnTo>
                  <a:pt x="237897" y="68579"/>
                </a:lnTo>
                <a:lnTo>
                  <a:pt x="239878" y="67309"/>
                </a:lnTo>
                <a:lnTo>
                  <a:pt x="242469" y="65193"/>
                </a:lnTo>
                <a:lnTo>
                  <a:pt x="245466" y="62512"/>
                </a:lnTo>
                <a:lnTo>
                  <a:pt x="248734" y="60724"/>
                </a:lnTo>
                <a:lnTo>
                  <a:pt x="255752" y="58738"/>
                </a:lnTo>
                <a:lnTo>
                  <a:pt x="259402" y="56939"/>
                </a:lnTo>
                <a:lnTo>
                  <a:pt x="263105" y="54469"/>
                </a:lnTo>
                <a:lnTo>
                  <a:pt x="266843" y="51553"/>
                </a:lnTo>
                <a:lnTo>
                  <a:pt x="270606" y="49608"/>
                </a:lnTo>
                <a:lnTo>
                  <a:pt x="274384" y="48312"/>
                </a:lnTo>
                <a:lnTo>
                  <a:pt x="278173" y="47448"/>
                </a:lnTo>
                <a:lnTo>
                  <a:pt x="283238" y="44332"/>
                </a:lnTo>
                <a:lnTo>
                  <a:pt x="289156" y="39714"/>
                </a:lnTo>
                <a:lnTo>
                  <a:pt x="304767" y="26189"/>
                </a:lnTo>
                <a:lnTo>
                  <a:pt x="307318" y="23809"/>
                </a:lnTo>
                <a:lnTo>
                  <a:pt x="320041" y="114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7943850" y="5314950"/>
            <a:ext cx="22860" cy="57151"/>
          </a:xfrm>
          <a:custGeom>
            <a:avLst/>
            <a:gdLst/>
            <a:ahLst/>
            <a:cxnLst/>
            <a:rect l="0" t="0" r="0" b="0"/>
            <a:pathLst>
              <a:path w="22860" h="57151">
                <a:moveTo>
                  <a:pt x="22859" y="57150"/>
                </a:moveTo>
                <a:lnTo>
                  <a:pt x="22859" y="31399"/>
                </a:lnTo>
                <a:lnTo>
                  <a:pt x="21590" y="27283"/>
                </a:lnTo>
                <a:lnTo>
                  <a:pt x="19473" y="23268"/>
                </a:lnTo>
                <a:lnTo>
                  <a:pt x="16792" y="19322"/>
                </a:lnTo>
                <a:lnTo>
                  <a:pt x="13734" y="15421"/>
                </a:lnTo>
                <a:lnTo>
                  <a:pt x="10426" y="1155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5543563" y="3783329"/>
            <a:ext cx="160008" cy="582931"/>
          </a:xfrm>
          <a:custGeom>
            <a:avLst/>
            <a:gdLst/>
            <a:ahLst/>
            <a:cxnLst/>
            <a:rect l="0" t="0" r="0" b="0"/>
            <a:pathLst>
              <a:path w="160008" h="582931">
                <a:moveTo>
                  <a:pt x="79996" y="582930"/>
                </a:moveTo>
                <a:lnTo>
                  <a:pt x="64088" y="567022"/>
                </a:lnTo>
                <a:lnTo>
                  <a:pt x="61770" y="563434"/>
                </a:lnTo>
                <a:lnTo>
                  <a:pt x="57747" y="550840"/>
                </a:lnTo>
                <a:lnTo>
                  <a:pt x="54021" y="546231"/>
                </a:lnTo>
                <a:lnTo>
                  <a:pt x="51250" y="543224"/>
                </a:lnTo>
                <a:lnTo>
                  <a:pt x="48132" y="536139"/>
                </a:lnTo>
                <a:lnTo>
                  <a:pt x="44783" y="526337"/>
                </a:lnTo>
                <a:lnTo>
                  <a:pt x="41281" y="514721"/>
                </a:lnTo>
                <a:lnTo>
                  <a:pt x="37676" y="505708"/>
                </a:lnTo>
                <a:lnTo>
                  <a:pt x="34003" y="498429"/>
                </a:lnTo>
                <a:lnTo>
                  <a:pt x="30284" y="492306"/>
                </a:lnTo>
                <a:lnTo>
                  <a:pt x="26152" y="482116"/>
                </a:lnTo>
                <a:lnTo>
                  <a:pt x="23046" y="470814"/>
                </a:lnTo>
                <a:lnTo>
                  <a:pt x="17432" y="453091"/>
                </a:lnTo>
                <a:lnTo>
                  <a:pt x="14090" y="435901"/>
                </a:lnTo>
                <a:lnTo>
                  <a:pt x="11335" y="419794"/>
                </a:lnTo>
                <a:lnTo>
                  <a:pt x="8822" y="411943"/>
                </a:lnTo>
                <a:lnTo>
                  <a:pt x="3913" y="397716"/>
                </a:lnTo>
                <a:lnTo>
                  <a:pt x="1150" y="381297"/>
                </a:lnTo>
                <a:lnTo>
                  <a:pt x="504" y="368009"/>
                </a:lnTo>
                <a:lnTo>
                  <a:pt x="140" y="340180"/>
                </a:lnTo>
                <a:lnTo>
                  <a:pt x="0" y="264240"/>
                </a:lnTo>
                <a:lnTo>
                  <a:pt x="1265" y="253630"/>
                </a:lnTo>
                <a:lnTo>
                  <a:pt x="3379" y="244017"/>
                </a:lnTo>
                <a:lnTo>
                  <a:pt x="7844" y="227832"/>
                </a:lnTo>
                <a:lnTo>
                  <a:pt x="9829" y="216406"/>
                </a:lnTo>
                <a:lnTo>
                  <a:pt x="14098" y="207094"/>
                </a:lnTo>
                <a:lnTo>
                  <a:pt x="17014" y="202833"/>
                </a:lnTo>
                <a:lnTo>
                  <a:pt x="20228" y="197452"/>
                </a:lnTo>
                <a:lnTo>
                  <a:pt x="23641" y="191325"/>
                </a:lnTo>
                <a:lnTo>
                  <a:pt x="30820" y="177743"/>
                </a:lnTo>
                <a:lnTo>
                  <a:pt x="38243" y="163241"/>
                </a:lnTo>
                <a:lnTo>
                  <a:pt x="42001" y="154547"/>
                </a:lnTo>
                <a:lnTo>
                  <a:pt x="45776" y="144942"/>
                </a:lnTo>
                <a:lnTo>
                  <a:pt x="49563" y="134728"/>
                </a:lnTo>
                <a:lnTo>
                  <a:pt x="53358" y="126649"/>
                </a:lnTo>
                <a:lnTo>
                  <a:pt x="57157" y="119993"/>
                </a:lnTo>
                <a:lnTo>
                  <a:pt x="60961" y="114285"/>
                </a:lnTo>
                <a:lnTo>
                  <a:pt x="65186" y="104557"/>
                </a:lnTo>
                <a:lnTo>
                  <a:pt x="66313" y="100185"/>
                </a:lnTo>
                <a:lnTo>
                  <a:pt x="69604" y="94730"/>
                </a:lnTo>
                <a:lnTo>
                  <a:pt x="74338" y="88554"/>
                </a:lnTo>
                <a:lnTo>
                  <a:pt x="80034" y="81896"/>
                </a:lnTo>
                <a:lnTo>
                  <a:pt x="85102" y="76187"/>
                </a:lnTo>
                <a:lnTo>
                  <a:pt x="94119" y="66458"/>
                </a:lnTo>
                <a:lnTo>
                  <a:pt x="98302" y="60815"/>
                </a:lnTo>
                <a:lnTo>
                  <a:pt x="102360" y="54514"/>
                </a:lnTo>
                <a:lnTo>
                  <a:pt x="106335" y="47772"/>
                </a:lnTo>
                <a:lnTo>
                  <a:pt x="110256" y="43279"/>
                </a:lnTo>
                <a:lnTo>
                  <a:pt x="114139" y="40283"/>
                </a:lnTo>
                <a:lnTo>
                  <a:pt x="123430" y="35474"/>
                </a:lnTo>
                <a:lnTo>
                  <a:pt x="128087" y="31430"/>
                </a:lnTo>
                <a:lnTo>
                  <a:pt x="134390" y="25399"/>
                </a:lnTo>
                <a:lnTo>
                  <a:pt x="1600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3600450" y="3794759"/>
            <a:ext cx="205739" cy="674371"/>
          </a:xfrm>
          <a:custGeom>
            <a:avLst/>
            <a:gdLst/>
            <a:ahLst/>
            <a:cxnLst/>
            <a:rect l="0" t="0" r="0" b="0"/>
            <a:pathLst>
              <a:path w="205739" h="674371">
                <a:moveTo>
                  <a:pt x="182879" y="674370"/>
                </a:moveTo>
                <a:lnTo>
                  <a:pt x="182879" y="648620"/>
                </a:lnTo>
                <a:lnTo>
                  <a:pt x="186266" y="630329"/>
                </a:lnTo>
                <a:lnTo>
                  <a:pt x="188948" y="618340"/>
                </a:lnTo>
                <a:lnTo>
                  <a:pt x="191927" y="601631"/>
                </a:lnTo>
                <a:lnTo>
                  <a:pt x="193604" y="585085"/>
                </a:lnTo>
                <a:lnTo>
                  <a:pt x="195265" y="571188"/>
                </a:lnTo>
                <a:lnTo>
                  <a:pt x="202072" y="532743"/>
                </a:lnTo>
                <a:lnTo>
                  <a:pt x="204110" y="517021"/>
                </a:lnTo>
                <a:lnTo>
                  <a:pt x="204653" y="507241"/>
                </a:lnTo>
                <a:lnTo>
                  <a:pt x="205256" y="482827"/>
                </a:lnTo>
                <a:lnTo>
                  <a:pt x="205734" y="402851"/>
                </a:lnTo>
                <a:lnTo>
                  <a:pt x="205738" y="379296"/>
                </a:lnTo>
                <a:lnTo>
                  <a:pt x="204469" y="367164"/>
                </a:lnTo>
                <a:lnTo>
                  <a:pt x="189831" y="265427"/>
                </a:lnTo>
                <a:lnTo>
                  <a:pt x="186244" y="246802"/>
                </a:lnTo>
                <a:lnTo>
                  <a:pt x="182582" y="231844"/>
                </a:lnTo>
                <a:lnTo>
                  <a:pt x="178871" y="219333"/>
                </a:lnTo>
                <a:lnTo>
                  <a:pt x="172587" y="203372"/>
                </a:lnTo>
                <a:lnTo>
                  <a:pt x="164588" y="185112"/>
                </a:lnTo>
                <a:lnTo>
                  <a:pt x="155445" y="165318"/>
                </a:lnTo>
                <a:lnTo>
                  <a:pt x="148080" y="150852"/>
                </a:lnTo>
                <a:lnTo>
                  <a:pt x="141900" y="139938"/>
                </a:lnTo>
                <a:lnTo>
                  <a:pt x="136510" y="131392"/>
                </a:lnTo>
                <a:lnTo>
                  <a:pt x="131647" y="124425"/>
                </a:lnTo>
                <a:lnTo>
                  <a:pt x="127134" y="118510"/>
                </a:lnTo>
                <a:lnTo>
                  <a:pt x="122856" y="113297"/>
                </a:lnTo>
                <a:lnTo>
                  <a:pt x="118734" y="107281"/>
                </a:lnTo>
                <a:lnTo>
                  <a:pt x="114716" y="100731"/>
                </a:lnTo>
                <a:lnTo>
                  <a:pt x="110767" y="93824"/>
                </a:lnTo>
                <a:lnTo>
                  <a:pt x="106380" y="82763"/>
                </a:lnTo>
                <a:lnTo>
                  <a:pt x="105209" y="78036"/>
                </a:lnTo>
                <a:lnTo>
                  <a:pt x="100523" y="69396"/>
                </a:lnTo>
                <a:lnTo>
                  <a:pt x="94207" y="61323"/>
                </a:lnTo>
                <a:lnTo>
                  <a:pt x="90744" y="57392"/>
                </a:lnTo>
                <a:lnTo>
                  <a:pt x="83511" y="49638"/>
                </a:lnTo>
                <a:lnTo>
                  <a:pt x="76062" y="41958"/>
                </a:lnTo>
                <a:lnTo>
                  <a:pt x="72298" y="39402"/>
                </a:lnTo>
                <a:lnTo>
                  <a:pt x="68519" y="37698"/>
                </a:lnTo>
                <a:lnTo>
                  <a:pt x="64729" y="36562"/>
                </a:lnTo>
                <a:lnTo>
                  <a:pt x="62202" y="34535"/>
                </a:lnTo>
                <a:lnTo>
                  <a:pt x="60518" y="31914"/>
                </a:lnTo>
                <a:lnTo>
                  <a:pt x="59395" y="28896"/>
                </a:lnTo>
                <a:lnTo>
                  <a:pt x="54761" y="22156"/>
                </a:lnTo>
                <a:lnTo>
                  <a:pt x="47506" y="13549"/>
                </a:lnTo>
                <a:lnTo>
                  <a:pt x="43127" y="8985"/>
                </a:lnTo>
                <a:lnTo>
                  <a:pt x="40181" y="5990"/>
                </a:lnTo>
                <a:lnTo>
                  <a:pt x="36947" y="3994"/>
                </a:lnTo>
                <a:lnTo>
                  <a:pt x="33521" y="2663"/>
                </a:lnTo>
                <a:lnTo>
                  <a:pt x="29967" y="1775"/>
                </a:lnTo>
                <a:lnTo>
                  <a:pt x="26328" y="1184"/>
                </a:lnTo>
                <a:lnTo>
                  <a:pt x="22632" y="78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3691890" y="4160520"/>
            <a:ext cx="262890" cy="45720"/>
          </a:xfrm>
          <a:custGeom>
            <a:avLst/>
            <a:gdLst/>
            <a:ahLst/>
            <a:cxnLst/>
            <a:rect l="0" t="0" r="0" b="0"/>
            <a:pathLst>
              <a:path w="262890" h="45720">
                <a:moveTo>
                  <a:pt x="0" y="45719"/>
                </a:moveTo>
                <a:lnTo>
                  <a:pt x="15909" y="45719"/>
                </a:lnTo>
                <a:lnTo>
                  <a:pt x="22036" y="44449"/>
                </a:lnTo>
                <a:lnTo>
                  <a:pt x="29930" y="42333"/>
                </a:lnTo>
                <a:lnTo>
                  <a:pt x="39003" y="39652"/>
                </a:lnTo>
                <a:lnTo>
                  <a:pt x="51402" y="37864"/>
                </a:lnTo>
                <a:lnTo>
                  <a:pt x="66018" y="36673"/>
                </a:lnTo>
                <a:lnTo>
                  <a:pt x="82112" y="35878"/>
                </a:lnTo>
                <a:lnTo>
                  <a:pt x="103001" y="34079"/>
                </a:lnTo>
                <a:lnTo>
                  <a:pt x="185822" y="25452"/>
                </a:lnTo>
                <a:lnTo>
                  <a:pt x="196271" y="24588"/>
                </a:lnTo>
                <a:lnTo>
                  <a:pt x="204507" y="22742"/>
                </a:lnTo>
                <a:lnTo>
                  <a:pt x="211268" y="20241"/>
                </a:lnTo>
                <a:lnTo>
                  <a:pt x="217045" y="17304"/>
                </a:lnTo>
                <a:lnTo>
                  <a:pt x="223437" y="15346"/>
                </a:lnTo>
                <a:lnTo>
                  <a:pt x="230238" y="14040"/>
                </a:lnTo>
                <a:lnTo>
                  <a:pt x="237312" y="13170"/>
                </a:lnTo>
                <a:lnTo>
                  <a:pt x="243298" y="12590"/>
                </a:lnTo>
                <a:lnTo>
                  <a:pt x="248559" y="12203"/>
                </a:lnTo>
                <a:lnTo>
                  <a:pt x="253335" y="11945"/>
                </a:lnTo>
                <a:lnTo>
                  <a:pt x="256520" y="10503"/>
                </a:lnTo>
                <a:lnTo>
                  <a:pt x="258644" y="8272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3680459" y="4023359"/>
            <a:ext cx="308612" cy="34279"/>
          </a:xfrm>
          <a:custGeom>
            <a:avLst/>
            <a:gdLst/>
            <a:ahLst/>
            <a:cxnLst/>
            <a:rect l="0" t="0" r="0" b="0"/>
            <a:pathLst>
              <a:path w="308612" h="34279">
                <a:moveTo>
                  <a:pt x="0" y="22861"/>
                </a:moveTo>
                <a:lnTo>
                  <a:pt x="43896" y="22861"/>
                </a:lnTo>
                <a:lnTo>
                  <a:pt x="54664" y="24130"/>
                </a:lnTo>
                <a:lnTo>
                  <a:pt x="68193" y="26247"/>
                </a:lnTo>
                <a:lnTo>
                  <a:pt x="83562" y="28928"/>
                </a:lnTo>
                <a:lnTo>
                  <a:pt x="95078" y="30716"/>
                </a:lnTo>
                <a:lnTo>
                  <a:pt x="104026" y="31907"/>
                </a:lnTo>
                <a:lnTo>
                  <a:pt x="111261" y="32701"/>
                </a:lnTo>
                <a:lnTo>
                  <a:pt x="118624" y="33231"/>
                </a:lnTo>
                <a:lnTo>
                  <a:pt x="126073" y="33584"/>
                </a:lnTo>
                <a:lnTo>
                  <a:pt x="133579" y="33820"/>
                </a:lnTo>
                <a:lnTo>
                  <a:pt x="234814" y="34278"/>
                </a:lnTo>
                <a:lnTo>
                  <a:pt x="241633" y="33012"/>
                </a:lnTo>
                <a:lnTo>
                  <a:pt x="247449" y="30898"/>
                </a:lnTo>
                <a:lnTo>
                  <a:pt x="271976" y="18381"/>
                </a:lnTo>
                <a:lnTo>
                  <a:pt x="277837" y="16064"/>
                </a:lnTo>
                <a:lnTo>
                  <a:pt x="283015" y="14520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5292090" y="4114800"/>
            <a:ext cx="331470" cy="34290"/>
          </a:xfrm>
          <a:custGeom>
            <a:avLst/>
            <a:gdLst/>
            <a:ahLst/>
            <a:cxnLst/>
            <a:rect l="0" t="0" r="0" b="0"/>
            <a:pathLst>
              <a:path w="331470" h="34290">
                <a:moveTo>
                  <a:pt x="0" y="34289"/>
                </a:moveTo>
                <a:lnTo>
                  <a:pt x="0" y="14607"/>
                </a:lnTo>
                <a:lnTo>
                  <a:pt x="1269" y="13548"/>
                </a:lnTo>
                <a:lnTo>
                  <a:pt x="3386" y="12842"/>
                </a:lnTo>
                <a:lnTo>
                  <a:pt x="6067" y="12371"/>
                </a:lnTo>
                <a:lnTo>
                  <a:pt x="10394" y="10787"/>
                </a:lnTo>
                <a:lnTo>
                  <a:pt x="15820" y="8461"/>
                </a:lnTo>
                <a:lnTo>
                  <a:pt x="21976" y="5641"/>
                </a:lnTo>
                <a:lnTo>
                  <a:pt x="28620" y="3761"/>
                </a:lnTo>
                <a:lnTo>
                  <a:pt x="35590" y="2507"/>
                </a:lnTo>
                <a:lnTo>
                  <a:pt x="42777" y="1671"/>
                </a:lnTo>
                <a:lnTo>
                  <a:pt x="52648" y="2383"/>
                </a:lnTo>
                <a:lnTo>
                  <a:pt x="64308" y="4129"/>
                </a:lnTo>
                <a:lnTo>
                  <a:pt x="77162" y="6562"/>
                </a:lnTo>
                <a:lnTo>
                  <a:pt x="89541" y="8185"/>
                </a:lnTo>
                <a:lnTo>
                  <a:pt x="101604" y="9266"/>
                </a:lnTo>
                <a:lnTo>
                  <a:pt x="122627" y="10468"/>
                </a:lnTo>
                <a:lnTo>
                  <a:pt x="136204" y="11002"/>
                </a:lnTo>
                <a:lnTo>
                  <a:pt x="173565" y="14626"/>
                </a:lnTo>
                <a:lnTo>
                  <a:pt x="219380" y="19200"/>
                </a:lnTo>
                <a:lnTo>
                  <a:pt x="235153" y="20420"/>
                </a:lnTo>
                <a:lnTo>
                  <a:pt x="248209" y="21233"/>
                </a:lnTo>
                <a:lnTo>
                  <a:pt x="261992" y="20505"/>
                </a:lnTo>
                <a:lnTo>
                  <a:pt x="276261" y="18750"/>
                </a:lnTo>
                <a:lnTo>
                  <a:pt x="307068" y="13598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5372100" y="3977639"/>
            <a:ext cx="262891" cy="45721"/>
          </a:xfrm>
          <a:custGeom>
            <a:avLst/>
            <a:gdLst/>
            <a:ahLst/>
            <a:cxnLst/>
            <a:rect l="0" t="0" r="0" b="0"/>
            <a:pathLst>
              <a:path w="262891" h="45721">
                <a:moveTo>
                  <a:pt x="0" y="0"/>
                </a:moveTo>
                <a:lnTo>
                  <a:pt x="78368" y="0"/>
                </a:lnTo>
                <a:lnTo>
                  <a:pt x="89075" y="1270"/>
                </a:lnTo>
                <a:lnTo>
                  <a:pt x="98753" y="3387"/>
                </a:lnTo>
                <a:lnTo>
                  <a:pt x="107745" y="6069"/>
                </a:lnTo>
                <a:lnTo>
                  <a:pt x="115010" y="7856"/>
                </a:lnTo>
                <a:lnTo>
                  <a:pt x="121124" y="9047"/>
                </a:lnTo>
                <a:lnTo>
                  <a:pt x="126469" y="9842"/>
                </a:lnTo>
                <a:lnTo>
                  <a:pt x="132572" y="11641"/>
                </a:lnTo>
                <a:lnTo>
                  <a:pt x="139182" y="14111"/>
                </a:lnTo>
                <a:lnTo>
                  <a:pt x="146127" y="17028"/>
                </a:lnTo>
                <a:lnTo>
                  <a:pt x="154568" y="20242"/>
                </a:lnTo>
                <a:lnTo>
                  <a:pt x="174107" y="27200"/>
                </a:lnTo>
                <a:lnTo>
                  <a:pt x="183381" y="30834"/>
                </a:lnTo>
                <a:lnTo>
                  <a:pt x="192104" y="34526"/>
                </a:lnTo>
                <a:lnTo>
                  <a:pt x="200459" y="38258"/>
                </a:lnTo>
                <a:lnTo>
                  <a:pt x="209839" y="40745"/>
                </a:lnTo>
                <a:lnTo>
                  <a:pt x="219903" y="42403"/>
                </a:lnTo>
                <a:lnTo>
                  <a:pt x="245226" y="45065"/>
                </a:lnTo>
                <a:lnTo>
                  <a:pt x="252076" y="45429"/>
                </a:lnTo>
                <a:lnTo>
                  <a:pt x="262890" y="457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congruent?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two figures have the same shape and size, they are called congruent.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 smtClean="0"/>
              <a:t>have </a:t>
            </a:r>
            <a:r>
              <a:rPr lang="en-US" dirty="0" smtClean="0"/>
              <a:t>already discussed </a:t>
            </a:r>
            <a:r>
              <a:rPr lang="en-US" dirty="0" smtClean="0"/>
              <a:t>congruent segments (segments with equal lengths) and congruent angles (angles</a:t>
            </a:r>
          </a:p>
          <a:p>
            <a:r>
              <a:rPr lang="en-US" dirty="0" smtClean="0"/>
              <a:t>with equal measures).</a:t>
            </a:r>
            <a:endParaRPr lang="en-US" dirty="0"/>
          </a:p>
        </p:txBody>
      </p:sp>
      <p:sp>
        <p:nvSpPr>
          <p:cNvPr id="4" name="SMARTPenAnnotation187"/>
          <p:cNvSpPr/>
          <p:nvPr/>
        </p:nvSpPr>
        <p:spPr>
          <a:xfrm>
            <a:off x="5989320" y="4812214"/>
            <a:ext cx="79866" cy="74844"/>
          </a:xfrm>
          <a:custGeom>
            <a:avLst/>
            <a:gdLst/>
            <a:ahLst/>
            <a:cxnLst/>
            <a:rect l="0" t="0" r="0" b="0"/>
            <a:pathLst>
              <a:path w="79866" h="74844">
                <a:moveTo>
                  <a:pt x="22859" y="11245"/>
                </a:moveTo>
                <a:lnTo>
                  <a:pt x="22859" y="54754"/>
                </a:lnTo>
                <a:lnTo>
                  <a:pt x="24130" y="56761"/>
                </a:lnTo>
                <a:lnTo>
                  <a:pt x="26246" y="59370"/>
                </a:lnTo>
                <a:lnTo>
                  <a:pt x="28928" y="62378"/>
                </a:lnTo>
                <a:lnTo>
                  <a:pt x="31984" y="64384"/>
                </a:lnTo>
                <a:lnTo>
                  <a:pt x="35293" y="65721"/>
                </a:lnTo>
                <a:lnTo>
                  <a:pt x="38768" y="66613"/>
                </a:lnTo>
                <a:lnTo>
                  <a:pt x="42356" y="65937"/>
                </a:lnTo>
                <a:lnTo>
                  <a:pt x="46017" y="64217"/>
                </a:lnTo>
                <a:lnTo>
                  <a:pt x="49727" y="61799"/>
                </a:lnTo>
                <a:lnTo>
                  <a:pt x="53472" y="60188"/>
                </a:lnTo>
                <a:lnTo>
                  <a:pt x="57237" y="59114"/>
                </a:lnTo>
                <a:lnTo>
                  <a:pt x="66339" y="57390"/>
                </a:lnTo>
                <a:lnTo>
                  <a:pt x="67086" y="55978"/>
                </a:lnTo>
                <a:lnTo>
                  <a:pt x="67584" y="53768"/>
                </a:lnTo>
                <a:lnTo>
                  <a:pt x="67915" y="51023"/>
                </a:lnTo>
                <a:lnTo>
                  <a:pt x="69407" y="47924"/>
                </a:lnTo>
                <a:lnTo>
                  <a:pt x="71671" y="44588"/>
                </a:lnTo>
                <a:lnTo>
                  <a:pt x="78362" y="36176"/>
                </a:lnTo>
                <a:lnTo>
                  <a:pt x="78911" y="34216"/>
                </a:lnTo>
                <a:lnTo>
                  <a:pt x="79278" y="31639"/>
                </a:lnTo>
                <a:lnTo>
                  <a:pt x="79865" y="24446"/>
                </a:lnTo>
                <a:lnTo>
                  <a:pt x="78643" y="22586"/>
                </a:lnTo>
                <a:lnTo>
                  <a:pt x="76558" y="20076"/>
                </a:lnTo>
                <a:lnTo>
                  <a:pt x="73899" y="17132"/>
                </a:lnTo>
                <a:lnTo>
                  <a:pt x="67557" y="10475"/>
                </a:lnTo>
                <a:lnTo>
                  <a:pt x="59205" y="1921"/>
                </a:lnTo>
                <a:lnTo>
                  <a:pt x="57250" y="1219"/>
                </a:lnTo>
                <a:lnTo>
                  <a:pt x="54676" y="751"/>
                </a:lnTo>
                <a:lnTo>
                  <a:pt x="47489" y="0"/>
                </a:lnTo>
                <a:lnTo>
                  <a:pt x="45629" y="1208"/>
                </a:lnTo>
                <a:lnTo>
                  <a:pt x="43119" y="3284"/>
                </a:lnTo>
                <a:lnTo>
                  <a:pt x="36033" y="9673"/>
                </a:lnTo>
                <a:lnTo>
                  <a:pt x="34182" y="10197"/>
                </a:lnTo>
                <a:lnTo>
                  <a:pt x="31678" y="10546"/>
                </a:lnTo>
                <a:lnTo>
                  <a:pt x="28739" y="10779"/>
                </a:lnTo>
                <a:lnTo>
                  <a:pt x="26779" y="12205"/>
                </a:lnTo>
                <a:lnTo>
                  <a:pt x="25473" y="14425"/>
                </a:lnTo>
                <a:lnTo>
                  <a:pt x="23376" y="21046"/>
                </a:lnTo>
                <a:lnTo>
                  <a:pt x="21934" y="24129"/>
                </a:lnTo>
                <a:lnTo>
                  <a:pt x="16945" y="34328"/>
                </a:lnTo>
                <a:lnTo>
                  <a:pt x="15107" y="39334"/>
                </a:lnTo>
                <a:lnTo>
                  <a:pt x="13881" y="43941"/>
                </a:lnTo>
                <a:lnTo>
                  <a:pt x="13064" y="48283"/>
                </a:lnTo>
                <a:lnTo>
                  <a:pt x="12519" y="52447"/>
                </a:lnTo>
                <a:lnTo>
                  <a:pt x="12156" y="56493"/>
                </a:lnTo>
                <a:lnTo>
                  <a:pt x="11472" y="67699"/>
                </a:lnTo>
                <a:lnTo>
                  <a:pt x="12728" y="69201"/>
                </a:lnTo>
                <a:lnTo>
                  <a:pt x="14835" y="71473"/>
                </a:lnTo>
                <a:lnTo>
                  <a:pt x="17510" y="74257"/>
                </a:lnTo>
                <a:lnTo>
                  <a:pt x="20563" y="74843"/>
                </a:lnTo>
                <a:lnTo>
                  <a:pt x="23869" y="73964"/>
                </a:lnTo>
                <a:lnTo>
                  <a:pt x="32231" y="69495"/>
                </a:lnTo>
                <a:lnTo>
                  <a:pt x="34187" y="69129"/>
                </a:lnTo>
                <a:lnTo>
                  <a:pt x="36761" y="68884"/>
                </a:lnTo>
                <a:lnTo>
                  <a:pt x="39747" y="68722"/>
                </a:lnTo>
                <a:lnTo>
                  <a:pt x="41738" y="67343"/>
                </a:lnTo>
                <a:lnTo>
                  <a:pt x="43065" y="65154"/>
                </a:lnTo>
                <a:lnTo>
                  <a:pt x="45196" y="58583"/>
                </a:lnTo>
                <a:lnTo>
                  <a:pt x="46640" y="56774"/>
                </a:lnTo>
                <a:lnTo>
                  <a:pt x="48873" y="54298"/>
                </a:lnTo>
                <a:lnTo>
                  <a:pt x="51632" y="51377"/>
                </a:lnTo>
                <a:lnTo>
                  <a:pt x="53472" y="48160"/>
                </a:lnTo>
                <a:lnTo>
                  <a:pt x="54697" y="44745"/>
                </a:lnTo>
                <a:lnTo>
                  <a:pt x="56665" y="36207"/>
                </a:lnTo>
                <a:lnTo>
                  <a:pt x="55557" y="32966"/>
                </a:lnTo>
                <a:lnTo>
                  <a:pt x="53547" y="28266"/>
                </a:lnTo>
                <a:lnTo>
                  <a:pt x="47266" y="14608"/>
                </a:lnTo>
                <a:lnTo>
                  <a:pt x="45481" y="13487"/>
                </a:lnTo>
                <a:lnTo>
                  <a:pt x="43020" y="12740"/>
                </a:lnTo>
                <a:lnTo>
                  <a:pt x="40110" y="12241"/>
                </a:lnTo>
                <a:lnTo>
                  <a:pt x="36900" y="13180"/>
                </a:lnTo>
                <a:lnTo>
                  <a:pt x="33490" y="15075"/>
                </a:lnTo>
                <a:lnTo>
                  <a:pt x="24959" y="21174"/>
                </a:lnTo>
                <a:lnTo>
                  <a:pt x="22989" y="21675"/>
                </a:lnTo>
                <a:lnTo>
                  <a:pt x="20406" y="22008"/>
                </a:lnTo>
                <a:lnTo>
                  <a:pt x="17414" y="22231"/>
                </a:lnTo>
                <a:lnTo>
                  <a:pt x="15419" y="23649"/>
                </a:lnTo>
                <a:lnTo>
                  <a:pt x="14089" y="25864"/>
                </a:lnTo>
                <a:lnTo>
                  <a:pt x="11955" y="32477"/>
                </a:lnTo>
                <a:lnTo>
                  <a:pt x="10510" y="34290"/>
                </a:lnTo>
                <a:lnTo>
                  <a:pt x="8276" y="36769"/>
                </a:lnTo>
                <a:lnTo>
                  <a:pt x="1635" y="43803"/>
                </a:lnTo>
                <a:lnTo>
                  <a:pt x="1090" y="45651"/>
                </a:lnTo>
                <a:lnTo>
                  <a:pt x="726" y="48152"/>
                </a:lnTo>
                <a:lnTo>
                  <a:pt x="0" y="569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8"/>
          <p:cNvSpPr/>
          <p:nvPr/>
        </p:nvSpPr>
        <p:spPr>
          <a:xfrm>
            <a:off x="6000750" y="4617949"/>
            <a:ext cx="2130761" cy="262661"/>
          </a:xfrm>
          <a:custGeom>
            <a:avLst/>
            <a:gdLst/>
            <a:ahLst/>
            <a:cxnLst/>
            <a:rect l="0" t="0" r="0" b="0"/>
            <a:pathLst>
              <a:path w="2130761" h="262661">
                <a:moveTo>
                  <a:pt x="0" y="262660"/>
                </a:moveTo>
                <a:lnTo>
                  <a:pt x="6067" y="256593"/>
                </a:lnTo>
                <a:lnTo>
                  <a:pt x="9125" y="254805"/>
                </a:lnTo>
                <a:lnTo>
                  <a:pt x="20800" y="251701"/>
                </a:lnTo>
                <a:lnTo>
                  <a:pt x="49674" y="251242"/>
                </a:lnTo>
                <a:lnTo>
                  <a:pt x="83048" y="257818"/>
                </a:lnTo>
                <a:lnTo>
                  <a:pt x="147764" y="251727"/>
                </a:lnTo>
                <a:lnTo>
                  <a:pt x="164732" y="250181"/>
                </a:lnTo>
                <a:lnTo>
                  <a:pt x="213444" y="242227"/>
                </a:lnTo>
                <a:lnTo>
                  <a:pt x="271853" y="238850"/>
                </a:lnTo>
                <a:lnTo>
                  <a:pt x="333381" y="230817"/>
                </a:lnTo>
                <a:lnTo>
                  <a:pt x="366609" y="226918"/>
                </a:lnTo>
                <a:lnTo>
                  <a:pt x="432177" y="216718"/>
                </a:lnTo>
                <a:lnTo>
                  <a:pt x="488412" y="210492"/>
                </a:lnTo>
                <a:lnTo>
                  <a:pt x="535841" y="206454"/>
                </a:lnTo>
                <a:lnTo>
                  <a:pt x="600305" y="198311"/>
                </a:lnTo>
                <a:lnTo>
                  <a:pt x="637749" y="194064"/>
                </a:lnTo>
                <a:lnTo>
                  <a:pt x="667470" y="186596"/>
                </a:lnTo>
                <a:lnTo>
                  <a:pt x="714964" y="180043"/>
                </a:lnTo>
                <a:lnTo>
                  <a:pt x="735592" y="175142"/>
                </a:lnTo>
                <a:lnTo>
                  <a:pt x="786840" y="168608"/>
                </a:lnTo>
                <a:lnTo>
                  <a:pt x="827961" y="161532"/>
                </a:lnTo>
                <a:lnTo>
                  <a:pt x="887576" y="158623"/>
                </a:lnTo>
                <a:lnTo>
                  <a:pt x="941509" y="150764"/>
                </a:lnTo>
                <a:lnTo>
                  <a:pt x="1002023" y="142767"/>
                </a:lnTo>
                <a:lnTo>
                  <a:pt x="1097211" y="133462"/>
                </a:lnTo>
                <a:lnTo>
                  <a:pt x="1189959" y="118879"/>
                </a:lnTo>
                <a:lnTo>
                  <a:pt x="1280287" y="103084"/>
                </a:lnTo>
                <a:lnTo>
                  <a:pt x="1322154" y="95316"/>
                </a:lnTo>
                <a:lnTo>
                  <a:pt x="1360226" y="90138"/>
                </a:lnTo>
                <a:lnTo>
                  <a:pt x="1395768" y="86685"/>
                </a:lnTo>
                <a:lnTo>
                  <a:pt x="1454731" y="81579"/>
                </a:lnTo>
                <a:lnTo>
                  <a:pt x="1502205" y="72834"/>
                </a:lnTo>
                <a:lnTo>
                  <a:pt x="1555372" y="68941"/>
                </a:lnTo>
                <a:lnTo>
                  <a:pt x="1601170" y="62457"/>
                </a:lnTo>
                <a:lnTo>
                  <a:pt x="1658356" y="54263"/>
                </a:lnTo>
                <a:lnTo>
                  <a:pt x="1684466" y="49389"/>
                </a:lnTo>
                <a:lnTo>
                  <a:pt x="1749772" y="42874"/>
                </a:lnTo>
                <a:lnTo>
                  <a:pt x="1774626" y="37978"/>
                </a:lnTo>
                <a:lnTo>
                  <a:pt x="1832163" y="34834"/>
                </a:lnTo>
                <a:lnTo>
                  <a:pt x="1851884" y="33134"/>
                </a:lnTo>
                <a:lnTo>
                  <a:pt x="1879807" y="26307"/>
                </a:lnTo>
                <a:lnTo>
                  <a:pt x="1926694" y="19970"/>
                </a:lnTo>
                <a:lnTo>
                  <a:pt x="1944698" y="15098"/>
                </a:lnTo>
                <a:lnTo>
                  <a:pt x="2000660" y="8584"/>
                </a:lnTo>
                <a:lnTo>
                  <a:pt x="2060061" y="2382"/>
                </a:lnTo>
                <a:lnTo>
                  <a:pt x="2125530" y="114"/>
                </a:lnTo>
                <a:lnTo>
                  <a:pt x="2130760" y="0"/>
                </a:lnTo>
                <a:lnTo>
                  <a:pt x="2114550" y="112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9"/>
          <p:cNvSpPr/>
          <p:nvPr/>
        </p:nvSpPr>
        <p:spPr>
          <a:xfrm>
            <a:off x="8023930" y="4549198"/>
            <a:ext cx="90808" cy="102630"/>
          </a:xfrm>
          <a:custGeom>
            <a:avLst/>
            <a:gdLst/>
            <a:ahLst/>
            <a:cxnLst/>
            <a:rect l="0" t="0" r="0" b="0"/>
            <a:pathLst>
              <a:path w="90808" h="102630">
                <a:moveTo>
                  <a:pt x="68510" y="22802"/>
                </a:moveTo>
                <a:lnTo>
                  <a:pt x="48827" y="32642"/>
                </a:lnTo>
                <a:lnTo>
                  <a:pt x="46498" y="34442"/>
                </a:lnTo>
                <a:lnTo>
                  <a:pt x="43675" y="36912"/>
                </a:lnTo>
                <a:lnTo>
                  <a:pt x="40523" y="39828"/>
                </a:lnTo>
                <a:lnTo>
                  <a:pt x="13570" y="66374"/>
                </a:lnTo>
                <a:lnTo>
                  <a:pt x="728" y="79157"/>
                </a:lnTo>
                <a:lnTo>
                  <a:pt x="462" y="80691"/>
                </a:lnTo>
                <a:lnTo>
                  <a:pt x="284" y="82985"/>
                </a:lnTo>
                <a:lnTo>
                  <a:pt x="166" y="85784"/>
                </a:lnTo>
                <a:lnTo>
                  <a:pt x="35" y="92280"/>
                </a:lnTo>
                <a:lnTo>
                  <a:pt x="0" y="95791"/>
                </a:lnTo>
                <a:lnTo>
                  <a:pt x="1246" y="98131"/>
                </a:lnTo>
                <a:lnTo>
                  <a:pt x="3347" y="99691"/>
                </a:lnTo>
                <a:lnTo>
                  <a:pt x="6018" y="100731"/>
                </a:lnTo>
                <a:lnTo>
                  <a:pt x="9068" y="101425"/>
                </a:lnTo>
                <a:lnTo>
                  <a:pt x="12372" y="101887"/>
                </a:lnTo>
                <a:lnTo>
                  <a:pt x="15845" y="102195"/>
                </a:lnTo>
                <a:lnTo>
                  <a:pt x="19430" y="102401"/>
                </a:lnTo>
                <a:lnTo>
                  <a:pt x="26799" y="102629"/>
                </a:lnTo>
                <a:lnTo>
                  <a:pt x="31813" y="101420"/>
                </a:lnTo>
                <a:lnTo>
                  <a:pt x="37695" y="99344"/>
                </a:lnTo>
                <a:lnTo>
                  <a:pt x="53250" y="92954"/>
                </a:lnTo>
                <a:lnTo>
                  <a:pt x="57067" y="89890"/>
                </a:lnTo>
                <a:lnTo>
                  <a:pt x="62151" y="85307"/>
                </a:lnTo>
                <a:lnTo>
                  <a:pt x="76426" y="71837"/>
                </a:lnTo>
                <a:lnTo>
                  <a:pt x="78867" y="68192"/>
                </a:lnTo>
                <a:lnTo>
                  <a:pt x="81765" y="63222"/>
                </a:lnTo>
                <a:lnTo>
                  <a:pt x="84966" y="57368"/>
                </a:lnTo>
                <a:lnTo>
                  <a:pt x="87101" y="52196"/>
                </a:lnTo>
                <a:lnTo>
                  <a:pt x="88524" y="47478"/>
                </a:lnTo>
                <a:lnTo>
                  <a:pt x="89473" y="43062"/>
                </a:lnTo>
                <a:lnTo>
                  <a:pt x="90104" y="38849"/>
                </a:lnTo>
                <a:lnTo>
                  <a:pt x="90527" y="34770"/>
                </a:lnTo>
                <a:lnTo>
                  <a:pt x="90807" y="30780"/>
                </a:lnTo>
                <a:lnTo>
                  <a:pt x="89725" y="26851"/>
                </a:lnTo>
                <a:lnTo>
                  <a:pt x="87733" y="22961"/>
                </a:lnTo>
                <a:lnTo>
                  <a:pt x="85135" y="19097"/>
                </a:lnTo>
                <a:lnTo>
                  <a:pt x="83403" y="15252"/>
                </a:lnTo>
                <a:lnTo>
                  <a:pt x="82248" y="11419"/>
                </a:lnTo>
                <a:lnTo>
                  <a:pt x="81479" y="7593"/>
                </a:lnTo>
                <a:lnTo>
                  <a:pt x="79696" y="5043"/>
                </a:lnTo>
                <a:lnTo>
                  <a:pt x="77237" y="3342"/>
                </a:lnTo>
                <a:lnTo>
                  <a:pt x="70234" y="613"/>
                </a:lnTo>
                <a:lnTo>
                  <a:pt x="65849" y="389"/>
                </a:lnTo>
                <a:lnTo>
                  <a:pt x="39138" y="0"/>
                </a:lnTo>
                <a:lnTo>
                  <a:pt x="36228" y="2521"/>
                </a:lnTo>
                <a:lnTo>
                  <a:pt x="33019" y="6741"/>
                </a:lnTo>
                <a:lnTo>
                  <a:pt x="29609" y="12094"/>
                </a:lnTo>
                <a:lnTo>
                  <a:pt x="26067" y="15664"/>
                </a:lnTo>
                <a:lnTo>
                  <a:pt x="22433" y="18043"/>
                </a:lnTo>
                <a:lnTo>
                  <a:pt x="18742" y="19629"/>
                </a:lnTo>
                <a:lnTo>
                  <a:pt x="15011" y="23227"/>
                </a:lnTo>
                <a:lnTo>
                  <a:pt x="11254" y="28165"/>
                </a:lnTo>
                <a:lnTo>
                  <a:pt x="7479" y="33997"/>
                </a:lnTo>
                <a:lnTo>
                  <a:pt x="4963" y="40425"/>
                </a:lnTo>
                <a:lnTo>
                  <a:pt x="3285" y="47250"/>
                </a:lnTo>
                <a:lnTo>
                  <a:pt x="2166" y="54341"/>
                </a:lnTo>
                <a:lnTo>
                  <a:pt x="1421" y="60338"/>
                </a:lnTo>
                <a:lnTo>
                  <a:pt x="924" y="65605"/>
                </a:lnTo>
                <a:lnTo>
                  <a:pt x="592" y="70387"/>
                </a:lnTo>
                <a:lnTo>
                  <a:pt x="371" y="74845"/>
                </a:lnTo>
                <a:lnTo>
                  <a:pt x="126" y="83185"/>
                </a:lnTo>
                <a:lnTo>
                  <a:pt x="1330" y="85917"/>
                </a:lnTo>
                <a:lnTo>
                  <a:pt x="3404" y="87739"/>
                </a:lnTo>
                <a:lnTo>
                  <a:pt x="6055" y="88953"/>
                </a:lnTo>
                <a:lnTo>
                  <a:pt x="9093" y="89763"/>
                </a:lnTo>
                <a:lnTo>
                  <a:pt x="12389" y="90302"/>
                </a:lnTo>
                <a:lnTo>
                  <a:pt x="15856" y="90662"/>
                </a:lnTo>
                <a:lnTo>
                  <a:pt x="20707" y="90902"/>
                </a:lnTo>
                <a:lnTo>
                  <a:pt x="41863" y="91318"/>
                </a:lnTo>
                <a:lnTo>
                  <a:pt x="50595" y="91363"/>
                </a:lnTo>
                <a:lnTo>
                  <a:pt x="52757" y="90099"/>
                </a:lnTo>
                <a:lnTo>
                  <a:pt x="54197" y="87986"/>
                </a:lnTo>
                <a:lnTo>
                  <a:pt x="55158" y="85308"/>
                </a:lnTo>
                <a:lnTo>
                  <a:pt x="57069" y="83523"/>
                </a:lnTo>
                <a:lnTo>
                  <a:pt x="59613" y="82332"/>
                </a:lnTo>
                <a:lnTo>
                  <a:pt x="62578" y="81539"/>
                </a:lnTo>
                <a:lnTo>
                  <a:pt x="64555" y="78469"/>
                </a:lnTo>
                <a:lnTo>
                  <a:pt x="65873" y="73884"/>
                </a:lnTo>
                <a:lnTo>
                  <a:pt x="66752" y="68286"/>
                </a:lnTo>
                <a:lnTo>
                  <a:pt x="67338" y="63285"/>
                </a:lnTo>
                <a:lnTo>
                  <a:pt x="67729" y="58680"/>
                </a:lnTo>
                <a:lnTo>
                  <a:pt x="67989" y="54341"/>
                </a:lnTo>
                <a:lnTo>
                  <a:pt x="68279" y="42746"/>
                </a:lnTo>
                <a:lnTo>
                  <a:pt x="68464" y="26741"/>
                </a:lnTo>
                <a:lnTo>
                  <a:pt x="67209" y="25428"/>
                </a:lnTo>
                <a:lnTo>
                  <a:pt x="65103" y="24553"/>
                </a:lnTo>
                <a:lnTo>
                  <a:pt x="62428" y="23968"/>
                </a:lnTo>
                <a:lnTo>
                  <a:pt x="59375" y="23580"/>
                </a:lnTo>
                <a:lnTo>
                  <a:pt x="56070" y="23320"/>
                </a:lnTo>
                <a:lnTo>
                  <a:pt x="52597" y="23147"/>
                </a:lnTo>
                <a:lnTo>
                  <a:pt x="41964" y="22955"/>
                </a:lnTo>
                <a:lnTo>
                  <a:pt x="11360" y="228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0"/>
          <p:cNvSpPr/>
          <p:nvPr/>
        </p:nvSpPr>
        <p:spPr>
          <a:xfrm>
            <a:off x="6949440" y="4697914"/>
            <a:ext cx="90452" cy="102349"/>
          </a:xfrm>
          <a:custGeom>
            <a:avLst/>
            <a:gdLst/>
            <a:ahLst/>
            <a:cxnLst/>
            <a:rect l="0" t="0" r="0" b="0"/>
            <a:pathLst>
              <a:path w="90452" h="102349">
                <a:moveTo>
                  <a:pt x="34290" y="22675"/>
                </a:moveTo>
                <a:lnTo>
                  <a:pt x="23330" y="33635"/>
                </a:lnTo>
                <a:lnTo>
                  <a:pt x="19682" y="40670"/>
                </a:lnTo>
                <a:lnTo>
                  <a:pt x="16931" y="46101"/>
                </a:lnTo>
                <a:lnTo>
                  <a:pt x="15098" y="50993"/>
                </a:lnTo>
                <a:lnTo>
                  <a:pt x="13875" y="55524"/>
                </a:lnTo>
                <a:lnTo>
                  <a:pt x="13060" y="59814"/>
                </a:lnTo>
                <a:lnTo>
                  <a:pt x="12517" y="65215"/>
                </a:lnTo>
                <a:lnTo>
                  <a:pt x="12154" y="71355"/>
                </a:lnTo>
                <a:lnTo>
                  <a:pt x="11912" y="77989"/>
                </a:lnTo>
                <a:lnTo>
                  <a:pt x="13021" y="82411"/>
                </a:lnTo>
                <a:lnTo>
                  <a:pt x="15031" y="85359"/>
                </a:lnTo>
                <a:lnTo>
                  <a:pt x="17640" y="87324"/>
                </a:lnTo>
                <a:lnTo>
                  <a:pt x="20650" y="88635"/>
                </a:lnTo>
                <a:lnTo>
                  <a:pt x="23927" y="89508"/>
                </a:lnTo>
                <a:lnTo>
                  <a:pt x="27381" y="90091"/>
                </a:lnTo>
                <a:lnTo>
                  <a:pt x="30954" y="90479"/>
                </a:lnTo>
                <a:lnTo>
                  <a:pt x="34605" y="90738"/>
                </a:lnTo>
                <a:lnTo>
                  <a:pt x="38310" y="90910"/>
                </a:lnTo>
                <a:lnTo>
                  <a:pt x="42050" y="89755"/>
                </a:lnTo>
                <a:lnTo>
                  <a:pt x="45813" y="87715"/>
                </a:lnTo>
                <a:lnTo>
                  <a:pt x="54910" y="81384"/>
                </a:lnTo>
                <a:lnTo>
                  <a:pt x="56926" y="79594"/>
                </a:lnTo>
                <a:lnTo>
                  <a:pt x="66794" y="70121"/>
                </a:lnTo>
                <a:lnTo>
                  <a:pt x="80186" y="56771"/>
                </a:lnTo>
                <a:lnTo>
                  <a:pt x="83937" y="49216"/>
                </a:lnTo>
                <a:lnTo>
                  <a:pt x="86438" y="40369"/>
                </a:lnTo>
                <a:lnTo>
                  <a:pt x="90451" y="16998"/>
                </a:lnTo>
                <a:lnTo>
                  <a:pt x="89510" y="13811"/>
                </a:lnTo>
                <a:lnTo>
                  <a:pt x="87614" y="10416"/>
                </a:lnTo>
                <a:lnTo>
                  <a:pt x="81513" y="1909"/>
                </a:lnTo>
                <a:lnTo>
                  <a:pt x="78471" y="1211"/>
                </a:lnTo>
                <a:lnTo>
                  <a:pt x="73904" y="746"/>
                </a:lnTo>
                <a:lnTo>
                  <a:pt x="60459" y="0"/>
                </a:lnTo>
                <a:lnTo>
                  <a:pt x="56816" y="1208"/>
                </a:lnTo>
                <a:lnTo>
                  <a:pt x="51847" y="3284"/>
                </a:lnTo>
                <a:lnTo>
                  <a:pt x="45995" y="5938"/>
                </a:lnTo>
                <a:lnTo>
                  <a:pt x="42092" y="8977"/>
                </a:lnTo>
                <a:lnTo>
                  <a:pt x="39492" y="12273"/>
                </a:lnTo>
                <a:lnTo>
                  <a:pt x="37757" y="15740"/>
                </a:lnTo>
                <a:lnTo>
                  <a:pt x="35332" y="19322"/>
                </a:lnTo>
                <a:lnTo>
                  <a:pt x="32444" y="22980"/>
                </a:lnTo>
                <a:lnTo>
                  <a:pt x="29249" y="26689"/>
                </a:lnTo>
                <a:lnTo>
                  <a:pt x="27119" y="30431"/>
                </a:lnTo>
                <a:lnTo>
                  <a:pt x="25700" y="34196"/>
                </a:lnTo>
                <a:lnTo>
                  <a:pt x="24753" y="37975"/>
                </a:lnTo>
                <a:lnTo>
                  <a:pt x="22852" y="41765"/>
                </a:lnTo>
                <a:lnTo>
                  <a:pt x="20315" y="45562"/>
                </a:lnTo>
                <a:lnTo>
                  <a:pt x="17353" y="49363"/>
                </a:lnTo>
                <a:lnTo>
                  <a:pt x="14108" y="53167"/>
                </a:lnTo>
                <a:lnTo>
                  <a:pt x="10675" y="56974"/>
                </a:lnTo>
                <a:lnTo>
                  <a:pt x="7117" y="60781"/>
                </a:lnTo>
                <a:lnTo>
                  <a:pt x="4744" y="64589"/>
                </a:lnTo>
                <a:lnTo>
                  <a:pt x="3162" y="68398"/>
                </a:lnTo>
                <a:lnTo>
                  <a:pt x="2108" y="72207"/>
                </a:lnTo>
                <a:lnTo>
                  <a:pt x="2675" y="77286"/>
                </a:lnTo>
                <a:lnTo>
                  <a:pt x="4323" y="83213"/>
                </a:lnTo>
                <a:lnTo>
                  <a:pt x="10026" y="98839"/>
                </a:lnTo>
                <a:lnTo>
                  <a:pt x="11763" y="100121"/>
                </a:lnTo>
                <a:lnTo>
                  <a:pt x="14193" y="100976"/>
                </a:lnTo>
                <a:lnTo>
                  <a:pt x="21147" y="102348"/>
                </a:lnTo>
                <a:lnTo>
                  <a:pt x="21718" y="101190"/>
                </a:lnTo>
                <a:lnTo>
                  <a:pt x="22099" y="99149"/>
                </a:lnTo>
                <a:lnTo>
                  <a:pt x="22353" y="96518"/>
                </a:lnTo>
                <a:lnTo>
                  <a:pt x="22521" y="93494"/>
                </a:lnTo>
                <a:lnTo>
                  <a:pt x="22709" y="86747"/>
                </a:lnTo>
                <a:lnTo>
                  <a:pt x="21489" y="84440"/>
                </a:lnTo>
                <a:lnTo>
                  <a:pt x="19406" y="82901"/>
                </a:lnTo>
                <a:lnTo>
                  <a:pt x="16747" y="81876"/>
                </a:lnTo>
                <a:lnTo>
                  <a:pt x="14975" y="79923"/>
                </a:lnTo>
                <a:lnTo>
                  <a:pt x="13793" y="77350"/>
                </a:lnTo>
                <a:lnTo>
                  <a:pt x="0" y="569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1"/>
          <p:cNvSpPr/>
          <p:nvPr/>
        </p:nvSpPr>
        <p:spPr>
          <a:xfrm>
            <a:off x="6515100" y="4697729"/>
            <a:ext cx="45682" cy="262891"/>
          </a:xfrm>
          <a:custGeom>
            <a:avLst/>
            <a:gdLst/>
            <a:ahLst/>
            <a:cxnLst/>
            <a:rect l="0" t="0" r="0" b="0"/>
            <a:pathLst>
              <a:path w="45682" h="26289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10"/>
                </a:lnTo>
                <a:lnTo>
                  <a:pt x="11640" y="19497"/>
                </a:lnTo>
                <a:lnTo>
                  <a:pt x="14110" y="23158"/>
                </a:lnTo>
                <a:lnTo>
                  <a:pt x="17026" y="26869"/>
                </a:lnTo>
                <a:lnTo>
                  <a:pt x="18971" y="31883"/>
                </a:lnTo>
                <a:lnTo>
                  <a:pt x="20267" y="37765"/>
                </a:lnTo>
                <a:lnTo>
                  <a:pt x="21132" y="44227"/>
                </a:lnTo>
                <a:lnTo>
                  <a:pt x="28864" y="81887"/>
                </a:lnTo>
                <a:lnTo>
                  <a:pt x="34483" y="107931"/>
                </a:lnTo>
                <a:lnTo>
                  <a:pt x="38228" y="127834"/>
                </a:lnTo>
                <a:lnTo>
                  <a:pt x="40726" y="143643"/>
                </a:lnTo>
                <a:lnTo>
                  <a:pt x="42391" y="156722"/>
                </a:lnTo>
                <a:lnTo>
                  <a:pt x="43500" y="169251"/>
                </a:lnTo>
                <a:lnTo>
                  <a:pt x="44239" y="181415"/>
                </a:lnTo>
                <a:lnTo>
                  <a:pt x="45062" y="205089"/>
                </a:lnTo>
                <a:lnTo>
                  <a:pt x="45681" y="251799"/>
                </a:lnTo>
                <a:lnTo>
                  <a:pt x="34290" y="262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2"/>
          <p:cNvSpPr/>
          <p:nvPr/>
        </p:nvSpPr>
        <p:spPr>
          <a:xfrm>
            <a:off x="7429500" y="4560569"/>
            <a:ext cx="11431" cy="297182"/>
          </a:xfrm>
          <a:custGeom>
            <a:avLst/>
            <a:gdLst/>
            <a:ahLst/>
            <a:cxnLst/>
            <a:rect l="0" t="0" r="0" b="0"/>
            <a:pathLst>
              <a:path w="11431" h="297182">
                <a:moveTo>
                  <a:pt x="0" y="0"/>
                </a:moveTo>
                <a:lnTo>
                  <a:pt x="0" y="21977"/>
                </a:lnTo>
                <a:lnTo>
                  <a:pt x="1270" y="28621"/>
                </a:lnTo>
                <a:lnTo>
                  <a:pt x="3386" y="35591"/>
                </a:lnTo>
                <a:lnTo>
                  <a:pt x="6067" y="42777"/>
                </a:lnTo>
                <a:lnTo>
                  <a:pt x="7855" y="60269"/>
                </a:lnTo>
                <a:lnTo>
                  <a:pt x="9046" y="84629"/>
                </a:lnTo>
                <a:lnTo>
                  <a:pt x="10370" y="143023"/>
                </a:lnTo>
                <a:lnTo>
                  <a:pt x="11430" y="2971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3"/>
          <p:cNvSpPr/>
          <p:nvPr/>
        </p:nvSpPr>
        <p:spPr>
          <a:xfrm>
            <a:off x="6279915" y="5086350"/>
            <a:ext cx="1012426" cy="1061209"/>
          </a:xfrm>
          <a:custGeom>
            <a:avLst/>
            <a:gdLst/>
            <a:ahLst/>
            <a:cxnLst/>
            <a:rect l="0" t="0" r="0" b="0"/>
            <a:pathLst>
              <a:path w="1012426" h="1061209">
                <a:moveTo>
                  <a:pt x="18014" y="0"/>
                </a:moveTo>
                <a:lnTo>
                  <a:pt x="11947" y="6067"/>
                </a:lnTo>
                <a:lnTo>
                  <a:pt x="10159" y="9125"/>
                </a:lnTo>
                <a:lnTo>
                  <a:pt x="8173" y="15909"/>
                </a:lnTo>
                <a:lnTo>
                  <a:pt x="6724" y="47999"/>
                </a:lnTo>
                <a:lnTo>
                  <a:pt x="6585" y="212757"/>
                </a:lnTo>
                <a:lnTo>
                  <a:pt x="3198" y="320618"/>
                </a:lnTo>
                <a:lnTo>
                  <a:pt x="517" y="381385"/>
                </a:lnTo>
                <a:lnTo>
                  <a:pt x="0" y="439677"/>
                </a:lnTo>
                <a:lnTo>
                  <a:pt x="924" y="496318"/>
                </a:lnTo>
                <a:lnTo>
                  <a:pt x="4907" y="637276"/>
                </a:lnTo>
                <a:lnTo>
                  <a:pt x="6519" y="790729"/>
                </a:lnTo>
                <a:lnTo>
                  <a:pt x="6556" y="817948"/>
                </a:lnTo>
                <a:lnTo>
                  <a:pt x="7835" y="834858"/>
                </a:lnTo>
                <a:lnTo>
                  <a:pt x="9958" y="853752"/>
                </a:lnTo>
                <a:lnTo>
                  <a:pt x="14434" y="888715"/>
                </a:lnTo>
                <a:lnTo>
                  <a:pt x="16953" y="916808"/>
                </a:lnTo>
                <a:lnTo>
                  <a:pt x="17805" y="945026"/>
                </a:lnTo>
                <a:lnTo>
                  <a:pt x="19191" y="958491"/>
                </a:lnTo>
                <a:lnTo>
                  <a:pt x="24040" y="981409"/>
                </a:lnTo>
                <a:lnTo>
                  <a:pt x="27043" y="1005142"/>
                </a:lnTo>
                <a:lnTo>
                  <a:pt x="29128" y="1036792"/>
                </a:lnTo>
                <a:lnTo>
                  <a:pt x="29304" y="1044149"/>
                </a:lnTo>
                <a:lnTo>
                  <a:pt x="30621" y="1046619"/>
                </a:lnTo>
                <a:lnTo>
                  <a:pt x="32769" y="1048266"/>
                </a:lnTo>
                <a:lnTo>
                  <a:pt x="35471" y="1049364"/>
                </a:lnTo>
                <a:lnTo>
                  <a:pt x="37272" y="1051366"/>
                </a:lnTo>
                <a:lnTo>
                  <a:pt x="38473" y="1053970"/>
                </a:lnTo>
                <a:lnTo>
                  <a:pt x="39273" y="1056976"/>
                </a:lnTo>
                <a:lnTo>
                  <a:pt x="41077" y="1058981"/>
                </a:lnTo>
                <a:lnTo>
                  <a:pt x="43550" y="1060317"/>
                </a:lnTo>
                <a:lnTo>
                  <a:pt x="46468" y="1061208"/>
                </a:lnTo>
                <a:lnTo>
                  <a:pt x="48414" y="1060532"/>
                </a:lnTo>
                <a:lnTo>
                  <a:pt x="49711" y="1058811"/>
                </a:lnTo>
                <a:lnTo>
                  <a:pt x="50575" y="1056394"/>
                </a:lnTo>
                <a:lnTo>
                  <a:pt x="52422" y="1054782"/>
                </a:lnTo>
                <a:lnTo>
                  <a:pt x="54923" y="1053708"/>
                </a:lnTo>
                <a:lnTo>
                  <a:pt x="64510" y="1052196"/>
                </a:lnTo>
                <a:lnTo>
                  <a:pt x="94552" y="1051643"/>
                </a:lnTo>
                <a:lnTo>
                  <a:pt x="118494" y="1051596"/>
                </a:lnTo>
                <a:lnTo>
                  <a:pt x="149456" y="1048189"/>
                </a:lnTo>
                <a:lnTo>
                  <a:pt x="166602" y="1045502"/>
                </a:lnTo>
                <a:lnTo>
                  <a:pt x="195814" y="1042517"/>
                </a:lnTo>
                <a:lnTo>
                  <a:pt x="226576" y="1039921"/>
                </a:lnTo>
                <a:lnTo>
                  <a:pt x="287526" y="1032589"/>
                </a:lnTo>
                <a:lnTo>
                  <a:pt x="403712" y="1023144"/>
                </a:lnTo>
                <a:lnTo>
                  <a:pt x="450209" y="1019881"/>
                </a:lnTo>
                <a:lnTo>
                  <a:pt x="466164" y="1019010"/>
                </a:lnTo>
                <a:lnTo>
                  <a:pt x="514372" y="1014656"/>
                </a:lnTo>
                <a:lnTo>
                  <a:pt x="543230" y="1011718"/>
                </a:lnTo>
                <a:lnTo>
                  <a:pt x="566277" y="1008488"/>
                </a:lnTo>
                <a:lnTo>
                  <a:pt x="585454" y="1005065"/>
                </a:lnTo>
                <a:lnTo>
                  <a:pt x="615650" y="999145"/>
                </a:lnTo>
                <a:lnTo>
                  <a:pt x="637537" y="996514"/>
                </a:lnTo>
                <a:lnTo>
                  <a:pt x="662504" y="995345"/>
                </a:lnTo>
                <a:lnTo>
                  <a:pt x="689265" y="993556"/>
                </a:lnTo>
                <a:lnTo>
                  <a:pt x="724480" y="986678"/>
                </a:lnTo>
                <a:lnTo>
                  <a:pt x="743057" y="984623"/>
                </a:lnTo>
                <a:lnTo>
                  <a:pt x="847644" y="975449"/>
                </a:lnTo>
                <a:lnTo>
                  <a:pt x="885849" y="973282"/>
                </a:lnTo>
                <a:lnTo>
                  <a:pt x="929075" y="972320"/>
                </a:lnTo>
                <a:lnTo>
                  <a:pt x="1012425" y="9715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4"/>
          <p:cNvSpPr/>
          <p:nvPr/>
        </p:nvSpPr>
        <p:spPr>
          <a:xfrm>
            <a:off x="6263639" y="5223509"/>
            <a:ext cx="937262" cy="914401"/>
          </a:xfrm>
          <a:custGeom>
            <a:avLst/>
            <a:gdLst/>
            <a:ahLst/>
            <a:cxnLst/>
            <a:rect l="0" t="0" r="0" b="0"/>
            <a:pathLst>
              <a:path w="937262" h="914401">
                <a:moveTo>
                  <a:pt x="0" y="914400"/>
                </a:moveTo>
                <a:lnTo>
                  <a:pt x="12136" y="908333"/>
                </a:lnTo>
                <a:lnTo>
                  <a:pt x="35028" y="881647"/>
                </a:lnTo>
                <a:lnTo>
                  <a:pt x="50022" y="862085"/>
                </a:lnTo>
                <a:lnTo>
                  <a:pt x="70178" y="837614"/>
                </a:lnTo>
                <a:lnTo>
                  <a:pt x="119667" y="779943"/>
                </a:lnTo>
                <a:lnTo>
                  <a:pt x="354039" y="516234"/>
                </a:lnTo>
                <a:lnTo>
                  <a:pt x="406205" y="459726"/>
                </a:lnTo>
                <a:lnTo>
                  <a:pt x="521743" y="339366"/>
                </a:lnTo>
                <a:lnTo>
                  <a:pt x="580239" y="282124"/>
                </a:lnTo>
                <a:lnTo>
                  <a:pt x="696034" y="174496"/>
                </a:lnTo>
                <a:lnTo>
                  <a:pt x="745963" y="131571"/>
                </a:lnTo>
                <a:lnTo>
                  <a:pt x="790679" y="95334"/>
                </a:lnTo>
                <a:lnTo>
                  <a:pt x="831920" y="63557"/>
                </a:lnTo>
                <a:lnTo>
                  <a:pt x="861953" y="41101"/>
                </a:lnTo>
                <a:lnTo>
                  <a:pt x="884516" y="24861"/>
                </a:lnTo>
                <a:lnTo>
                  <a:pt x="9372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5"/>
          <p:cNvSpPr/>
          <p:nvPr/>
        </p:nvSpPr>
        <p:spPr>
          <a:xfrm>
            <a:off x="6206489" y="5647057"/>
            <a:ext cx="582205" cy="433703"/>
          </a:xfrm>
          <a:custGeom>
            <a:avLst/>
            <a:gdLst/>
            <a:ahLst/>
            <a:cxnLst/>
            <a:rect l="0" t="0" r="0" b="0"/>
            <a:pathLst>
              <a:path w="582205" h="433703">
                <a:moveTo>
                  <a:pt x="0" y="90802"/>
                </a:moveTo>
                <a:lnTo>
                  <a:pt x="15909" y="74894"/>
                </a:lnTo>
                <a:lnTo>
                  <a:pt x="29931" y="64259"/>
                </a:lnTo>
                <a:lnTo>
                  <a:pt x="46323" y="53605"/>
                </a:lnTo>
                <a:lnTo>
                  <a:pt x="63961" y="45068"/>
                </a:lnTo>
                <a:lnTo>
                  <a:pt x="77534" y="34069"/>
                </a:lnTo>
                <a:lnTo>
                  <a:pt x="84710" y="30120"/>
                </a:lnTo>
                <a:lnTo>
                  <a:pt x="99455" y="25733"/>
                </a:lnTo>
                <a:lnTo>
                  <a:pt x="111089" y="20396"/>
                </a:lnTo>
                <a:lnTo>
                  <a:pt x="115970" y="17195"/>
                </a:lnTo>
                <a:lnTo>
                  <a:pt x="124303" y="13791"/>
                </a:lnTo>
                <a:lnTo>
                  <a:pt x="134939" y="10251"/>
                </a:lnTo>
                <a:lnTo>
                  <a:pt x="147110" y="6621"/>
                </a:lnTo>
                <a:lnTo>
                  <a:pt x="157764" y="4202"/>
                </a:lnTo>
                <a:lnTo>
                  <a:pt x="167406" y="2589"/>
                </a:lnTo>
                <a:lnTo>
                  <a:pt x="176374" y="1514"/>
                </a:lnTo>
                <a:lnTo>
                  <a:pt x="188703" y="796"/>
                </a:lnTo>
                <a:lnTo>
                  <a:pt x="219335" y="0"/>
                </a:lnTo>
                <a:lnTo>
                  <a:pt x="231314" y="1057"/>
                </a:lnTo>
                <a:lnTo>
                  <a:pt x="248010" y="5619"/>
                </a:lnTo>
                <a:lnTo>
                  <a:pt x="294888" y="21395"/>
                </a:lnTo>
                <a:lnTo>
                  <a:pt x="308352" y="25481"/>
                </a:lnTo>
                <a:lnTo>
                  <a:pt x="318598" y="28205"/>
                </a:lnTo>
                <a:lnTo>
                  <a:pt x="334639" y="32501"/>
                </a:lnTo>
                <a:lnTo>
                  <a:pt x="350235" y="38644"/>
                </a:lnTo>
                <a:lnTo>
                  <a:pt x="371819" y="51666"/>
                </a:lnTo>
                <a:lnTo>
                  <a:pt x="385618" y="56346"/>
                </a:lnTo>
                <a:lnTo>
                  <a:pt x="398293" y="61942"/>
                </a:lnTo>
                <a:lnTo>
                  <a:pt x="412393" y="72049"/>
                </a:lnTo>
                <a:lnTo>
                  <a:pt x="427127" y="85007"/>
                </a:lnTo>
                <a:lnTo>
                  <a:pt x="442140" y="99234"/>
                </a:lnTo>
                <a:lnTo>
                  <a:pt x="453894" y="107250"/>
                </a:lnTo>
                <a:lnTo>
                  <a:pt x="458807" y="109387"/>
                </a:lnTo>
                <a:lnTo>
                  <a:pt x="471037" y="118536"/>
                </a:lnTo>
                <a:lnTo>
                  <a:pt x="484940" y="131068"/>
                </a:lnTo>
                <a:lnTo>
                  <a:pt x="499586" y="145105"/>
                </a:lnTo>
                <a:lnTo>
                  <a:pt x="507048" y="154945"/>
                </a:lnTo>
                <a:lnTo>
                  <a:pt x="514561" y="166584"/>
                </a:lnTo>
                <a:lnTo>
                  <a:pt x="522111" y="179423"/>
                </a:lnTo>
                <a:lnTo>
                  <a:pt x="529685" y="193063"/>
                </a:lnTo>
                <a:lnTo>
                  <a:pt x="544873" y="221765"/>
                </a:lnTo>
                <a:lnTo>
                  <a:pt x="551208" y="235261"/>
                </a:lnTo>
                <a:lnTo>
                  <a:pt x="556702" y="248068"/>
                </a:lnTo>
                <a:lnTo>
                  <a:pt x="561635" y="260416"/>
                </a:lnTo>
                <a:lnTo>
                  <a:pt x="566193" y="273728"/>
                </a:lnTo>
                <a:lnTo>
                  <a:pt x="570503" y="287683"/>
                </a:lnTo>
                <a:lnTo>
                  <a:pt x="574645" y="302066"/>
                </a:lnTo>
                <a:lnTo>
                  <a:pt x="577407" y="316735"/>
                </a:lnTo>
                <a:lnTo>
                  <a:pt x="579248" y="331594"/>
                </a:lnTo>
                <a:lnTo>
                  <a:pt x="580475" y="346580"/>
                </a:lnTo>
                <a:lnTo>
                  <a:pt x="581294" y="359111"/>
                </a:lnTo>
                <a:lnTo>
                  <a:pt x="582204" y="379808"/>
                </a:lnTo>
                <a:lnTo>
                  <a:pt x="581176" y="386342"/>
                </a:lnTo>
                <a:lnTo>
                  <a:pt x="579220" y="390699"/>
                </a:lnTo>
                <a:lnTo>
                  <a:pt x="576648" y="393604"/>
                </a:lnTo>
                <a:lnTo>
                  <a:pt x="574932" y="396810"/>
                </a:lnTo>
                <a:lnTo>
                  <a:pt x="571635" y="410221"/>
                </a:lnTo>
                <a:lnTo>
                  <a:pt x="571540" y="416726"/>
                </a:lnTo>
                <a:lnTo>
                  <a:pt x="570257" y="418575"/>
                </a:lnTo>
                <a:lnTo>
                  <a:pt x="568132" y="419807"/>
                </a:lnTo>
                <a:lnTo>
                  <a:pt x="565444" y="420629"/>
                </a:lnTo>
                <a:lnTo>
                  <a:pt x="563653" y="422447"/>
                </a:lnTo>
                <a:lnTo>
                  <a:pt x="562459" y="424929"/>
                </a:lnTo>
                <a:lnTo>
                  <a:pt x="560070" y="4337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6"/>
          <p:cNvSpPr/>
          <p:nvPr/>
        </p:nvSpPr>
        <p:spPr>
          <a:xfrm>
            <a:off x="6377939" y="5443700"/>
            <a:ext cx="182881" cy="294160"/>
          </a:xfrm>
          <a:custGeom>
            <a:avLst/>
            <a:gdLst/>
            <a:ahLst/>
            <a:cxnLst/>
            <a:rect l="0" t="0" r="0" b="0"/>
            <a:pathLst>
              <a:path w="182881" h="294160">
                <a:moveTo>
                  <a:pt x="0" y="294159"/>
                </a:moveTo>
                <a:lnTo>
                  <a:pt x="0" y="268409"/>
                </a:lnTo>
                <a:lnTo>
                  <a:pt x="2540" y="261753"/>
                </a:lnTo>
                <a:lnTo>
                  <a:pt x="6774" y="253505"/>
                </a:lnTo>
                <a:lnTo>
                  <a:pt x="12136" y="244197"/>
                </a:lnTo>
                <a:lnTo>
                  <a:pt x="15711" y="235451"/>
                </a:lnTo>
                <a:lnTo>
                  <a:pt x="18094" y="227080"/>
                </a:lnTo>
                <a:lnTo>
                  <a:pt x="19683" y="218960"/>
                </a:lnTo>
                <a:lnTo>
                  <a:pt x="22012" y="211007"/>
                </a:lnTo>
                <a:lnTo>
                  <a:pt x="24835" y="203165"/>
                </a:lnTo>
                <a:lnTo>
                  <a:pt x="27987" y="195396"/>
                </a:lnTo>
                <a:lnTo>
                  <a:pt x="33898" y="183867"/>
                </a:lnTo>
                <a:lnTo>
                  <a:pt x="41649" y="169831"/>
                </a:lnTo>
                <a:lnTo>
                  <a:pt x="57881" y="141112"/>
                </a:lnTo>
                <a:lnTo>
                  <a:pt x="69328" y="119882"/>
                </a:lnTo>
                <a:lnTo>
                  <a:pt x="76699" y="108125"/>
                </a:lnTo>
                <a:lnTo>
                  <a:pt x="85423" y="95206"/>
                </a:lnTo>
                <a:lnTo>
                  <a:pt x="95049" y="81514"/>
                </a:lnTo>
                <a:lnTo>
                  <a:pt x="102736" y="69846"/>
                </a:lnTo>
                <a:lnTo>
                  <a:pt x="109131" y="59527"/>
                </a:lnTo>
                <a:lnTo>
                  <a:pt x="114664" y="50108"/>
                </a:lnTo>
                <a:lnTo>
                  <a:pt x="119623" y="41288"/>
                </a:lnTo>
                <a:lnTo>
                  <a:pt x="128520" y="24715"/>
                </a:lnTo>
                <a:lnTo>
                  <a:pt x="133940" y="18010"/>
                </a:lnTo>
                <a:lnTo>
                  <a:pt x="140094" y="12270"/>
                </a:lnTo>
                <a:lnTo>
                  <a:pt x="146736" y="7173"/>
                </a:lnTo>
                <a:lnTo>
                  <a:pt x="152435" y="3776"/>
                </a:lnTo>
                <a:lnTo>
                  <a:pt x="157503" y="1510"/>
                </a:lnTo>
                <a:lnTo>
                  <a:pt x="162152" y="0"/>
                </a:lnTo>
                <a:lnTo>
                  <a:pt x="166521" y="263"/>
                </a:lnTo>
                <a:lnTo>
                  <a:pt x="170705" y="1709"/>
                </a:lnTo>
                <a:lnTo>
                  <a:pt x="179273" y="6424"/>
                </a:lnTo>
                <a:lnTo>
                  <a:pt x="182880" y="198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7"/>
          <p:cNvSpPr/>
          <p:nvPr/>
        </p:nvSpPr>
        <p:spPr>
          <a:xfrm>
            <a:off x="6617969" y="5737859"/>
            <a:ext cx="262891" cy="182881"/>
          </a:xfrm>
          <a:custGeom>
            <a:avLst/>
            <a:gdLst/>
            <a:ahLst/>
            <a:cxnLst/>
            <a:rect l="0" t="0" r="0" b="0"/>
            <a:pathLst>
              <a:path w="262891" h="182881">
                <a:moveTo>
                  <a:pt x="0" y="182880"/>
                </a:moveTo>
                <a:lnTo>
                  <a:pt x="6069" y="182880"/>
                </a:lnTo>
                <a:lnTo>
                  <a:pt x="9125" y="181611"/>
                </a:lnTo>
                <a:lnTo>
                  <a:pt x="15909" y="176813"/>
                </a:lnTo>
                <a:lnTo>
                  <a:pt x="19497" y="175025"/>
                </a:lnTo>
                <a:lnTo>
                  <a:pt x="26868" y="173039"/>
                </a:lnTo>
                <a:lnTo>
                  <a:pt x="33152" y="168700"/>
                </a:lnTo>
                <a:lnTo>
                  <a:pt x="41152" y="161997"/>
                </a:lnTo>
                <a:lnTo>
                  <a:pt x="50295" y="153718"/>
                </a:lnTo>
                <a:lnTo>
                  <a:pt x="61470" y="144388"/>
                </a:lnTo>
                <a:lnTo>
                  <a:pt x="87434" y="123863"/>
                </a:lnTo>
                <a:lnTo>
                  <a:pt x="98930" y="114326"/>
                </a:lnTo>
                <a:lnTo>
                  <a:pt x="109133" y="105427"/>
                </a:lnTo>
                <a:lnTo>
                  <a:pt x="118476" y="96955"/>
                </a:lnTo>
                <a:lnTo>
                  <a:pt x="135629" y="80768"/>
                </a:lnTo>
                <a:lnTo>
                  <a:pt x="167339" y="49680"/>
                </a:lnTo>
                <a:lnTo>
                  <a:pt x="175059" y="43280"/>
                </a:lnTo>
                <a:lnTo>
                  <a:pt x="182746" y="37744"/>
                </a:lnTo>
                <a:lnTo>
                  <a:pt x="190411" y="32783"/>
                </a:lnTo>
                <a:lnTo>
                  <a:pt x="199331" y="28205"/>
                </a:lnTo>
                <a:lnTo>
                  <a:pt x="209087" y="23884"/>
                </a:lnTo>
                <a:lnTo>
                  <a:pt x="219402" y="19732"/>
                </a:lnTo>
                <a:lnTo>
                  <a:pt x="227548" y="15695"/>
                </a:lnTo>
                <a:lnTo>
                  <a:pt x="234249" y="11733"/>
                </a:lnTo>
                <a:lnTo>
                  <a:pt x="239986" y="7823"/>
                </a:lnTo>
                <a:lnTo>
                  <a:pt x="245081" y="5215"/>
                </a:lnTo>
                <a:lnTo>
                  <a:pt x="249748" y="3477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Triangles ABC and DEF are congruent. If you mentally slide </a:t>
            </a:r>
            <a:r>
              <a:rPr lang="en-US" dirty="0" smtClean="0"/>
              <a:t>triangle ABC </a:t>
            </a:r>
            <a:r>
              <a:rPr lang="en-US" dirty="0" smtClean="0"/>
              <a:t>to the right, </a:t>
            </a:r>
            <a:r>
              <a:rPr lang="en-US" dirty="0" smtClean="0"/>
              <a:t>you can </a:t>
            </a:r>
            <a:r>
              <a:rPr lang="en-US" dirty="0" smtClean="0"/>
              <a:t>fit it exactly over </a:t>
            </a:r>
            <a:r>
              <a:rPr lang="en-US" dirty="0" smtClean="0"/>
              <a:t>triangle DEF </a:t>
            </a:r>
            <a:r>
              <a:rPr lang="en-US" dirty="0" smtClean="0"/>
              <a:t>by matching up the </a:t>
            </a:r>
            <a:r>
              <a:rPr lang="en-US" dirty="0" smtClean="0"/>
              <a:t>vertices.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4038600"/>
            <a:ext cx="66960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38"/>
          <p:cNvSpPr/>
          <p:nvPr/>
        </p:nvSpPr>
        <p:spPr>
          <a:xfrm>
            <a:off x="3246120" y="4126423"/>
            <a:ext cx="272493" cy="273956"/>
          </a:xfrm>
          <a:custGeom>
            <a:avLst/>
            <a:gdLst/>
            <a:ahLst/>
            <a:cxnLst/>
            <a:rect l="0" t="0" r="0" b="0"/>
            <a:pathLst>
              <a:path w="272493" h="273956">
                <a:moveTo>
                  <a:pt x="68580" y="45527"/>
                </a:moveTo>
                <a:lnTo>
                  <a:pt x="68580" y="51594"/>
                </a:lnTo>
                <a:lnTo>
                  <a:pt x="67309" y="53382"/>
                </a:lnTo>
                <a:lnTo>
                  <a:pt x="65193" y="54573"/>
                </a:lnTo>
                <a:lnTo>
                  <a:pt x="62512" y="55367"/>
                </a:lnTo>
                <a:lnTo>
                  <a:pt x="60724" y="57167"/>
                </a:lnTo>
                <a:lnTo>
                  <a:pt x="59533" y="59637"/>
                </a:lnTo>
                <a:lnTo>
                  <a:pt x="58209" y="65768"/>
                </a:lnTo>
                <a:lnTo>
                  <a:pt x="57620" y="72726"/>
                </a:lnTo>
                <a:lnTo>
                  <a:pt x="57359" y="86825"/>
                </a:lnTo>
                <a:lnTo>
                  <a:pt x="57289" y="95919"/>
                </a:lnTo>
                <a:lnTo>
                  <a:pt x="55973" y="103252"/>
                </a:lnTo>
                <a:lnTo>
                  <a:pt x="53825" y="109410"/>
                </a:lnTo>
                <a:lnTo>
                  <a:pt x="51123" y="114785"/>
                </a:lnTo>
                <a:lnTo>
                  <a:pt x="46782" y="125989"/>
                </a:lnTo>
                <a:lnTo>
                  <a:pt x="35185" y="158758"/>
                </a:lnTo>
                <a:lnTo>
                  <a:pt x="29807" y="171814"/>
                </a:lnTo>
                <a:lnTo>
                  <a:pt x="24951" y="181788"/>
                </a:lnTo>
                <a:lnTo>
                  <a:pt x="20444" y="189708"/>
                </a:lnTo>
                <a:lnTo>
                  <a:pt x="17439" y="196257"/>
                </a:lnTo>
                <a:lnTo>
                  <a:pt x="15436" y="201894"/>
                </a:lnTo>
                <a:lnTo>
                  <a:pt x="14100" y="206921"/>
                </a:lnTo>
                <a:lnTo>
                  <a:pt x="11940" y="211543"/>
                </a:lnTo>
                <a:lnTo>
                  <a:pt x="6153" y="220065"/>
                </a:lnTo>
                <a:lnTo>
                  <a:pt x="1823" y="225935"/>
                </a:lnTo>
                <a:lnTo>
                  <a:pt x="810" y="230695"/>
                </a:lnTo>
                <a:lnTo>
                  <a:pt x="360" y="234503"/>
                </a:lnTo>
                <a:lnTo>
                  <a:pt x="160" y="231963"/>
                </a:lnTo>
                <a:lnTo>
                  <a:pt x="1376" y="228237"/>
                </a:lnTo>
                <a:lnTo>
                  <a:pt x="3457" y="223214"/>
                </a:lnTo>
                <a:lnTo>
                  <a:pt x="6115" y="217325"/>
                </a:lnTo>
                <a:lnTo>
                  <a:pt x="9156" y="209589"/>
                </a:lnTo>
                <a:lnTo>
                  <a:pt x="15923" y="190833"/>
                </a:lnTo>
                <a:lnTo>
                  <a:pt x="18235" y="181767"/>
                </a:lnTo>
                <a:lnTo>
                  <a:pt x="19776" y="173184"/>
                </a:lnTo>
                <a:lnTo>
                  <a:pt x="20804" y="164921"/>
                </a:lnTo>
                <a:lnTo>
                  <a:pt x="21489" y="158143"/>
                </a:lnTo>
                <a:lnTo>
                  <a:pt x="21946" y="152354"/>
                </a:lnTo>
                <a:lnTo>
                  <a:pt x="22251" y="147225"/>
                </a:lnTo>
                <a:lnTo>
                  <a:pt x="23724" y="141266"/>
                </a:lnTo>
                <a:lnTo>
                  <a:pt x="25976" y="134752"/>
                </a:lnTo>
                <a:lnTo>
                  <a:pt x="28747" y="127871"/>
                </a:lnTo>
                <a:lnTo>
                  <a:pt x="30595" y="122013"/>
                </a:lnTo>
                <a:lnTo>
                  <a:pt x="31826" y="116837"/>
                </a:lnTo>
                <a:lnTo>
                  <a:pt x="32647" y="112117"/>
                </a:lnTo>
                <a:lnTo>
                  <a:pt x="34465" y="106430"/>
                </a:lnTo>
                <a:lnTo>
                  <a:pt x="36947" y="100099"/>
                </a:lnTo>
                <a:lnTo>
                  <a:pt x="39871" y="93338"/>
                </a:lnTo>
                <a:lnTo>
                  <a:pt x="43090" y="87561"/>
                </a:lnTo>
                <a:lnTo>
                  <a:pt x="46507" y="82439"/>
                </a:lnTo>
                <a:lnTo>
                  <a:pt x="50054" y="77755"/>
                </a:lnTo>
                <a:lnTo>
                  <a:pt x="53689" y="73362"/>
                </a:lnTo>
                <a:lnTo>
                  <a:pt x="61115" y="65095"/>
                </a:lnTo>
                <a:lnTo>
                  <a:pt x="66143" y="57302"/>
                </a:lnTo>
                <a:lnTo>
                  <a:pt x="72035" y="47027"/>
                </a:lnTo>
                <a:lnTo>
                  <a:pt x="78503" y="35097"/>
                </a:lnTo>
                <a:lnTo>
                  <a:pt x="84086" y="27143"/>
                </a:lnTo>
                <a:lnTo>
                  <a:pt x="89077" y="21841"/>
                </a:lnTo>
                <a:lnTo>
                  <a:pt x="93674" y="18306"/>
                </a:lnTo>
                <a:lnTo>
                  <a:pt x="102169" y="10992"/>
                </a:lnTo>
                <a:lnTo>
                  <a:pt x="106213" y="7263"/>
                </a:lnTo>
                <a:lnTo>
                  <a:pt x="111448" y="4778"/>
                </a:lnTo>
                <a:lnTo>
                  <a:pt x="117478" y="3121"/>
                </a:lnTo>
                <a:lnTo>
                  <a:pt x="124039" y="2016"/>
                </a:lnTo>
                <a:lnTo>
                  <a:pt x="129683" y="1280"/>
                </a:lnTo>
                <a:lnTo>
                  <a:pt x="134715" y="788"/>
                </a:lnTo>
                <a:lnTo>
                  <a:pt x="145849" y="0"/>
                </a:lnTo>
                <a:lnTo>
                  <a:pt x="146762" y="1206"/>
                </a:lnTo>
                <a:lnTo>
                  <a:pt x="147777" y="5932"/>
                </a:lnTo>
                <a:lnTo>
                  <a:pt x="149318" y="7700"/>
                </a:lnTo>
                <a:lnTo>
                  <a:pt x="151615" y="8879"/>
                </a:lnTo>
                <a:lnTo>
                  <a:pt x="154417" y="9665"/>
                </a:lnTo>
                <a:lnTo>
                  <a:pt x="156284" y="11458"/>
                </a:lnTo>
                <a:lnTo>
                  <a:pt x="157529" y="13925"/>
                </a:lnTo>
                <a:lnTo>
                  <a:pt x="158360" y="16839"/>
                </a:lnTo>
                <a:lnTo>
                  <a:pt x="162668" y="23463"/>
                </a:lnTo>
                <a:lnTo>
                  <a:pt x="165595" y="27007"/>
                </a:lnTo>
                <a:lnTo>
                  <a:pt x="167547" y="30640"/>
                </a:lnTo>
                <a:lnTo>
                  <a:pt x="171563" y="43091"/>
                </a:lnTo>
                <a:lnTo>
                  <a:pt x="174065" y="48983"/>
                </a:lnTo>
                <a:lnTo>
                  <a:pt x="177004" y="55451"/>
                </a:lnTo>
                <a:lnTo>
                  <a:pt x="193274" y="88825"/>
                </a:lnTo>
                <a:lnTo>
                  <a:pt x="197429" y="101062"/>
                </a:lnTo>
                <a:lnTo>
                  <a:pt x="200199" y="113030"/>
                </a:lnTo>
                <a:lnTo>
                  <a:pt x="202046" y="124819"/>
                </a:lnTo>
                <a:lnTo>
                  <a:pt x="204547" y="133948"/>
                </a:lnTo>
                <a:lnTo>
                  <a:pt x="207485" y="141304"/>
                </a:lnTo>
                <a:lnTo>
                  <a:pt x="210713" y="147478"/>
                </a:lnTo>
                <a:lnTo>
                  <a:pt x="214135" y="156674"/>
                </a:lnTo>
                <a:lnTo>
                  <a:pt x="217687" y="167885"/>
                </a:lnTo>
                <a:lnTo>
                  <a:pt x="221324" y="180439"/>
                </a:lnTo>
                <a:lnTo>
                  <a:pt x="226289" y="193888"/>
                </a:lnTo>
                <a:lnTo>
                  <a:pt x="232139" y="207934"/>
                </a:lnTo>
                <a:lnTo>
                  <a:pt x="238580" y="222378"/>
                </a:lnTo>
                <a:lnTo>
                  <a:pt x="244143" y="233277"/>
                </a:lnTo>
                <a:lnTo>
                  <a:pt x="249122" y="241814"/>
                </a:lnTo>
                <a:lnTo>
                  <a:pt x="260170" y="258572"/>
                </a:lnTo>
                <a:lnTo>
                  <a:pt x="265068" y="264250"/>
                </a:lnTo>
                <a:lnTo>
                  <a:pt x="272492" y="272175"/>
                </a:lnTo>
                <a:lnTo>
                  <a:pt x="271831" y="272826"/>
                </a:lnTo>
                <a:lnTo>
                  <a:pt x="267710" y="273548"/>
                </a:lnTo>
                <a:lnTo>
                  <a:pt x="261646" y="273870"/>
                </a:lnTo>
                <a:lnTo>
                  <a:pt x="258250" y="273955"/>
                </a:lnTo>
                <a:lnTo>
                  <a:pt x="254717" y="272742"/>
                </a:lnTo>
                <a:lnTo>
                  <a:pt x="247404" y="268008"/>
                </a:lnTo>
                <a:lnTo>
                  <a:pt x="239920" y="265057"/>
                </a:lnTo>
                <a:lnTo>
                  <a:pt x="236147" y="264270"/>
                </a:lnTo>
                <a:lnTo>
                  <a:pt x="231091" y="262476"/>
                </a:lnTo>
                <a:lnTo>
                  <a:pt x="225180" y="260009"/>
                </a:lnTo>
                <a:lnTo>
                  <a:pt x="218700" y="257095"/>
                </a:lnTo>
                <a:lnTo>
                  <a:pt x="213110" y="255152"/>
                </a:lnTo>
                <a:lnTo>
                  <a:pt x="208113" y="253857"/>
                </a:lnTo>
                <a:lnTo>
                  <a:pt x="203512" y="252993"/>
                </a:lnTo>
                <a:lnTo>
                  <a:pt x="195013" y="252034"/>
                </a:lnTo>
                <a:lnTo>
                  <a:pt x="190968" y="251778"/>
                </a:lnTo>
                <a:lnTo>
                  <a:pt x="187002" y="250338"/>
                </a:lnTo>
                <a:lnTo>
                  <a:pt x="179208" y="245350"/>
                </a:lnTo>
                <a:lnTo>
                  <a:pt x="171511" y="242287"/>
                </a:lnTo>
                <a:lnTo>
                  <a:pt x="167680" y="241470"/>
                </a:lnTo>
                <a:lnTo>
                  <a:pt x="161317" y="240926"/>
                </a:lnTo>
                <a:lnTo>
                  <a:pt x="153264" y="240563"/>
                </a:lnTo>
                <a:lnTo>
                  <a:pt x="127115" y="240051"/>
                </a:lnTo>
                <a:lnTo>
                  <a:pt x="119033" y="239980"/>
                </a:lnTo>
                <a:lnTo>
                  <a:pt x="108565" y="238662"/>
                </a:lnTo>
                <a:lnTo>
                  <a:pt x="96507" y="236514"/>
                </a:lnTo>
                <a:lnTo>
                  <a:pt x="83388" y="233811"/>
                </a:lnTo>
                <a:lnTo>
                  <a:pt x="69562" y="232010"/>
                </a:lnTo>
                <a:lnTo>
                  <a:pt x="55264" y="230809"/>
                </a:lnTo>
                <a:lnTo>
                  <a:pt x="0" y="2284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9"/>
          <p:cNvSpPr/>
          <p:nvPr/>
        </p:nvSpPr>
        <p:spPr>
          <a:xfrm>
            <a:off x="3682048" y="4103584"/>
            <a:ext cx="272732" cy="296967"/>
          </a:xfrm>
          <a:custGeom>
            <a:avLst/>
            <a:gdLst/>
            <a:ahLst/>
            <a:cxnLst/>
            <a:rect l="0" t="0" r="0" b="0"/>
            <a:pathLst>
              <a:path w="272732" h="296967">
                <a:moveTo>
                  <a:pt x="9842" y="296966"/>
                </a:moveTo>
                <a:lnTo>
                  <a:pt x="0" y="296966"/>
                </a:lnTo>
                <a:lnTo>
                  <a:pt x="741" y="295695"/>
                </a:lnTo>
                <a:lnTo>
                  <a:pt x="4950" y="290898"/>
                </a:lnTo>
                <a:lnTo>
                  <a:pt x="6581" y="287840"/>
                </a:lnTo>
                <a:lnTo>
                  <a:pt x="12685" y="268580"/>
                </a:lnTo>
                <a:lnTo>
                  <a:pt x="27615" y="227623"/>
                </a:lnTo>
                <a:lnTo>
                  <a:pt x="34391" y="210097"/>
                </a:lnTo>
                <a:lnTo>
                  <a:pt x="40178" y="195873"/>
                </a:lnTo>
                <a:lnTo>
                  <a:pt x="45306" y="183851"/>
                </a:lnTo>
                <a:lnTo>
                  <a:pt x="48725" y="173296"/>
                </a:lnTo>
                <a:lnTo>
                  <a:pt x="51003" y="163719"/>
                </a:lnTo>
                <a:lnTo>
                  <a:pt x="52523" y="154794"/>
                </a:lnTo>
                <a:lnTo>
                  <a:pt x="54806" y="147575"/>
                </a:lnTo>
                <a:lnTo>
                  <a:pt x="57598" y="141492"/>
                </a:lnTo>
                <a:lnTo>
                  <a:pt x="60729" y="136166"/>
                </a:lnTo>
                <a:lnTo>
                  <a:pt x="64086" y="130076"/>
                </a:lnTo>
                <a:lnTo>
                  <a:pt x="71204" y="116536"/>
                </a:lnTo>
                <a:lnTo>
                  <a:pt x="82351" y="94633"/>
                </a:lnTo>
                <a:lnTo>
                  <a:pt x="86121" y="88417"/>
                </a:lnTo>
                <a:lnTo>
                  <a:pt x="89905" y="83003"/>
                </a:lnTo>
                <a:lnTo>
                  <a:pt x="93697" y="78124"/>
                </a:lnTo>
                <a:lnTo>
                  <a:pt x="96225" y="72331"/>
                </a:lnTo>
                <a:lnTo>
                  <a:pt x="97911" y="65929"/>
                </a:lnTo>
                <a:lnTo>
                  <a:pt x="99034" y="59121"/>
                </a:lnTo>
                <a:lnTo>
                  <a:pt x="102324" y="52042"/>
                </a:lnTo>
                <a:lnTo>
                  <a:pt x="107056" y="44784"/>
                </a:lnTo>
                <a:lnTo>
                  <a:pt x="112751" y="37404"/>
                </a:lnTo>
                <a:lnTo>
                  <a:pt x="116548" y="31215"/>
                </a:lnTo>
                <a:lnTo>
                  <a:pt x="119079" y="25818"/>
                </a:lnTo>
                <a:lnTo>
                  <a:pt x="120767" y="20951"/>
                </a:lnTo>
                <a:lnTo>
                  <a:pt x="126028" y="12155"/>
                </a:lnTo>
                <a:lnTo>
                  <a:pt x="133686" y="2229"/>
                </a:lnTo>
                <a:lnTo>
                  <a:pt x="135585" y="1415"/>
                </a:lnTo>
                <a:lnTo>
                  <a:pt x="141081" y="510"/>
                </a:lnTo>
                <a:lnTo>
                  <a:pt x="147757" y="107"/>
                </a:lnTo>
                <a:lnTo>
                  <a:pt x="151315" y="0"/>
                </a:lnTo>
                <a:lnTo>
                  <a:pt x="153687" y="1198"/>
                </a:lnTo>
                <a:lnTo>
                  <a:pt x="155269" y="3268"/>
                </a:lnTo>
                <a:lnTo>
                  <a:pt x="157807" y="9645"/>
                </a:lnTo>
                <a:lnTo>
                  <a:pt x="164314" y="16818"/>
                </a:lnTo>
                <a:lnTo>
                  <a:pt x="166164" y="20030"/>
                </a:lnTo>
                <a:lnTo>
                  <a:pt x="168218" y="26987"/>
                </a:lnTo>
                <a:lnTo>
                  <a:pt x="169131" y="34311"/>
                </a:lnTo>
                <a:lnTo>
                  <a:pt x="169375" y="38043"/>
                </a:lnTo>
                <a:lnTo>
                  <a:pt x="170807" y="41800"/>
                </a:lnTo>
                <a:lnTo>
                  <a:pt x="175785" y="49362"/>
                </a:lnTo>
                <a:lnTo>
                  <a:pt x="178891" y="54427"/>
                </a:lnTo>
                <a:lnTo>
                  <a:pt x="182231" y="60343"/>
                </a:lnTo>
                <a:lnTo>
                  <a:pt x="185728" y="66827"/>
                </a:lnTo>
                <a:lnTo>
                  <a:pt x="188059" y="73690"/>
                </a:lnTo>
                <a:lnTo>
                  <a:pt x="189613" y="80805"/>
                </a:lnTo>
                <a:lnTo>
                  <a:pt x="190649" y="88088"/>
                </a:lnTo>
                <a:lnTo>
                  <a:pt x="192610" y="94214"/>
                </a:lnTo>
                <a:lnTo>
                  <a:pt x="195187" y="99568"/>
                </a:lnTo>
                <a:lnTo>
                  <a:pt x="198175" y="104407"/>
                </a:lnTo>
                <a:lnTo>
                  <a:pt x="200167" y="111443"/>
                </a:lnTo>
                <a:lnTo>
                  <a:pt x="201495" y="119944"/>
                </a:lnTo>
                <a:lnTo>
                  <a:pt x="202381" y="129421"/>
                </a:lnTo>
                <a:lnTo>
                  <a:pt x="206781" y="143359"/>
                </a:lnTo>
                <a:lnTo>
                  <a:pt x="213525" y="160272"/>
                </a:lnTo>
                <a:lnTo>
                  <a:pt x="221830" y="179166"/>
                </a:lnTo>
                <a:lnTo>
                  <a:pt x="228637" y="196843"/>
                </a:lnTo>
                <a:lnTo>
                  <a:pt x="234445" y="213707"/>
                </a:lnTo>
                <a:lnTo>
                  <a:pt x="239587" y="230030"/>
                </a:lnTo>
                <a:lnTo>
                  <a:pt x="243015" y="242182"/>
                </a:lnTo>
                <a:lnTo>
                  <a:pt x="245301" y="251553"/>
                </a:lnTo>
                <a:lnTo>
                  <a:pt x="246824" y="259071"/>
                </a:lnTo>
                <a:lnTo>
                  <a:pt x="249110" y="264082"/>
                </a:lnTo>
                <a:lnTo>
                  <a:pt x="251904" y="267423"/>
                </a:lnTo>
                <a:lnTo>
                  <a:pt x="255036" y="269651"/>
                </a:lnTo>
                <a:lnTo>
                  <a:pt x="257125" y="272406"/>
                </a:lnTo>
                <a:lnTo>
                  <a:pt x="258517" y="275512"/>
                </a:lnTo>
                <a:lnTo>
                  <a:pt x="260064" y="282351"/>
                </a:lnTo>
                <a:lnTo>
                  <a:pt x="260752" y="289623"/>
                </a:lnTo>
                <a:lnTo>
                  <a:pt x="261057" y="293702"/>
                </a:lnTo>
                <a:lnTo>
                  <a:pt x="272731" y="2969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0"/>
          <p:cNvSpPr/>
          <p:nvPr/>
        </p:nvSpPr>
        <p:spPr>
          <a:xfrm>
            <a:off x="3669029" y="4251959"/>
            <a:ext cx="297181" cy="34152"/>
          </a:xfrm>
          <a:custGeom>
            <a:avLst/>
            <a:gdLst/>
            <a:ahLst/>
            <a:cxnLst/>
            <a:rect l="0" t="0" r="0" b="0"/>
            <a:pathLst>
              <a:path w="297181" h="34152">
                <a:moveTo>
                  <a:pt x="0" y="22861"/>
                </a:moveTo>
                <a:lnTo>
                  <a:pt x="6069" y="28928"/>
                </a:lnTo>
                <a:lnTo>
                  <a:pt x="9126" y="30716"/>
                </a:lnTo>
                <a:lnTo>
                  <a:pt x="12434" y="31907"/>
                </a:lnTo>
                <a:lnTo>
                  <a:pt x="15910" y="32701"/>
                </a:lnTo>
                <a:lnTo>
                  <a:pt x="22037" y="33231"/>
                </a:lnTo>
                <a:lnTo>
                  <a:pt x="29932" y="33584"/>
                </a:lnTo>
                <a:lnTo>
                  <a:pt x="57842" y="34151"/>
                </a:lnTo>
                <a:lnTo>
                  <a:pt x="67771" y="32927"/>
                </a:lnTo>
                <a:lnTo>
                  <a:pt x="80741" y="30841"/>
                </a:lnTo>
                <a:lnTo>
                  <a:pt x="95738" y="28181"/>
                </a:lnTo>
                <a:lnTo>
                  <a:pt x="110815" y="26408"/>
                </a:lnTo>
                <a:lnTo>
                  <a:pt x="125947" y="25226"/>
                </a:lnTo>
                <a:lnTo>
                  <a:pt x="141115" y="24437"/>
                </a:lnTo>
                <a:lnTo>
                  <a:pt x="153767" y="22641"/>
                </a:lnTo>
                <a:lnTo>
                  <a:pt x="164742" y="20175"/>
                </a:lnTo>
                <a:lnTo>
                  <a:pt x="174598" y="17260"/>
                </a:lnTo>
                <a:lnTo>
                  <a:pt x="184979" y="15316"/>
                </a:lnTo>
                <a:lnTo>
                  <a:pt x="195709" y="14022"/>
                </a:lnTo>
                <a:lnTo>
                  <a:pt x="215252" y="12582"/>
                </a:lnTo>
                <a:lnTo>
                  <a:pt x="228171" y="11942"/>
                </a:lnTo>
                <a:lnTo>
                  <a:pt x="237205" y="10502"/>
                </a:lnTo>
                <a:lnTo>
                  <a:pt x="248307" y="8271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1"/>
          <p:cNvSpPr/>
          <p:nvPr/>
        </p:nvSpPr>
        <p:spPr>
          <a:xfrm>
            <a:off x="4023359" y="4137659"/>
            <a:ext cx="11432" cy="228601"/>
          </a:xfrm>
          <a:custGeom>
            <a:avLst/>
            <a:gdLst/>
            <a:ahLst/>
            <a:cxnLst/>
            <a:rect l="0" t="0" r="0" b="0"/>
            <a:pathLst>
              <a:path w="11432" h="228601">
                <a:moveTo>
                  <a:pt x="0" y="0"/>
                </a:moveTo>
                <a:lnTo>
                  <a:pt x="0" y="63578"/>
                </a:lnTo>
                <a:lnTo>
                  <a:pt x="1270" y="74136"/>
                </a:lnTo>
                <a:lnTo>
                  <a:pt x="3387" y="86254"/>
                </a:lnTo>
                <a:lnTo>
                  <a:pt x="6069" y="99412"/>
                </a:lnTo>
                <a:lnTo>
                  <a:pt x="6586" y="110725"/>
                </a:lnTo>
                <a:lnTo>
                  <a:pt x="5661" y="120807"/>
                </a:lnTo>
                <a:lnTo>
                  <a:pt x="3774" y="130068"/>
                </a:lnTo>
                <a:lnTo>
                  <a:pt x="3786" y="141322"/>
                </a:lnTo>
                <a:lnTo>
                  <a:pt x="5064" y="153905"/>
                </a:lnTo>
                <a:lnTo>
                  <a:pt x="7186" y="167373"/>
                </a:lnTo>
                <a:lnTo>
                  <a:pt x="8601" y="177623"/>
                </a:lnTo>
                <a:lnTo>
                  <a:pt x="9544" y="185725"/>
                </a:lnTo>
                <a:lnTo>
                  <a:pt x="10173" y="192397"/>
                </a:lnTo>
                <a:lnTo>
                  <a:pt x="9322" y="196845"/>
                </a:lnTo>
                <a:lnTo>
                  <a:pt x="7485" y="199810"/>
                </a:lnTo>
                <a:lnTo>
                  <a:pt x="4990" y="201787"/>
                </a:lnTo>
                <a:lnTo>
                  <a:pt x="4597" y="204375"/>
                </a:lnTo>
                <a:lnTo>
                  <a:pt x="5605" y="207370"/>
                </a:lnTo>
                <a:lnTo>
                  <a:pt x="10280" y="215234"/>
                </a:lnTo>
                <a:lnTo>
                  <a:pt x="10664" y="217150"/>
                </a:lnTo>
                <a:lnTo>
                  <a:pt x="10919" y="219697"/>
                </a:lnTo>
                <a:lnTo>
                  <a:pt x="11431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2"/>
          <p:cNvSpPr/>
          <p:nvPr/>
        </p:nvSpPr>
        <p:spPr>
          <a:xfrm>
            <a:off x="3989070" y="4114803"/>
            <a:ext cx="251221" cy="261253"/>
          </a:xfrm>
          <a:custGeom>
            <a:avLst/>
            <a:gdLst/>
            <a:ahLst/>
            <a:cxnLst/>
            <a:rect l="0" t="0" r="0" b="0"/>
            <a:pathLst>
              <a:path w="251221" h="261253">
                <a:moveTo>
                  <a:pt x="0" y="34286"/>
                </a:moveTo>
                <a:lnTo>
                  <a:pt x="9841" y="14604"/>
                </a:lnTo>
                <a:lnTo>
                  <a:pt x="11641" y="13545"/>
                </a:lnTo>
                <a:lnTo>
                  <a:pt x="17026" y="12368"/>
                </a:lnTo>
                <a:lnTo>
                  <a:pt x="23654" y="8458"/>
                </a:lnTo>
                <a:lnTo>
                  <a:pt x="27199" y="5638"/>
                </a:lnTo>
                <a:lnTo>
                  <a:pt x="30833" y="3758"/>
                </a:lnTo>
                <a:lnTo>
                  <a:pt x="38257" y="1668"/>
                </a:lnTo>
                <a:lnTo>
                  <a:pt x="43284" y="1111"/>
                </a:lnTo>
                <a:lnTo>
                  <a:pt x="49176" y="739"/>
                </a:lnTo>
                <a:lnTo>
                  <a:pt x="61226" y="327"/>
                </a:lnTo>
                <a:lnTo>
                  <a:pt x="70815" y="143"/>
                </a:lnTo>
                <a:lnTo>
                  <a:pt x="128557" y="0"/>
                </a:lnTo>
                <a:lnTo>
                  <a:pt x="133965" y="1269"/>
                </a:lnTo>
                <a:lnTo>
                  <a:pt x="140110" y="3385"/>
                </a:lnTo>
                <a:lnTo>
                  <a:pt x="146746" y="6066"/>
                </a:lnTo>
                <a:lnTo>
                  <a:pt x="151171" y="9122"/>
                </a:lnTo>
                <a:lnTo>
                  <a:pt x="154120" y="12430"/>
                </a:lnTo>
                <a:lnTo>
                  <a:pt x="156087" y="15906"/>
                </a:lnTo>
                <a:lnTo>
                  <a:pt x="158272" y="23154"/>
                </a:lnTo>
                <a:lnTo>
                  <a:pt x="158855" y="26865"/>
                </a:lnTo>
                <a:lnTo>
                  <a:pt x="157972" y="31879"/>
                </a:lnTo>
                <a:lnTo>
                  <a:pt x="156115" y="37761"/>
                </a:lnTo>
                <a:lnTo>
                  <a:pt x="153606" y="44223"/>
                </a:lnTo>
                <a:lnTo>
                  <a:pt x="150664" y="51071"/>
                </a:lnTo>
                <a:lnTo>
                  <a:pt x="144008" y="65453"/>
                </a:lnTo>
                <a:lnTo>
                  <a:pt x="140455" y="71574"/>
                </a:lnTo>
                <a:lnTo>
                  <a:pt x="136817" y="76925"/>
                </a:lnTo>
                <a:lnTo>
                  <a:pt x="133121" y="81762"/>
                </a:lnTo>
                <a:lnTo>
                  <a:pt x="129387" y="84987"/>
                </a:lnTo>
                <a:lnTo>
                  <a:pt x="125628" y="87137"/>
                </a:lnTo>
                <a:lnTo>
                  <a:pt x="121852" y="88570"/>
                </a:lnTo>
                <a:lnTo>
                  <a:pt x="115525" y="92066"/>
                </a:lnTo>
                <a:lnTo>
                  <a:pt x="107496" y="96936"/>
                </a:lnTo>
                <a:lnTo>
                  <a:pt x="98334" y="102723"/>
                </a:lnTo>
                <a:lnTo>
                  <a:pt x="92226" y="107851"/>
                </a:lnTo>
                <a:lnTo>
                  <a:pt x="88153" y="112539"/>
                </a:lnTo>
                <a:lnTo>
                  <a:pt x="85439" y="116935"/>
                </a:lnTo>
                <a:lnTo>
                  <a:pt x="82359" y="119866"/>
                </a:lnTo>
                <a:lnTo>
                  <a:pt x="79036" y="121819"/>
                </a:lnTo>
                <a:lnTo>
                  <a:pt x="70645" y="124954"/>
                </a:lnTo>
                <a:lnTo>
                  <a:pt x="71226" y="123942"/>
                </a:lnTo>
                <a:lnTo>
                  <a:pt x="75259" y="119430"/>
                </a:lnTo>
                <a:lnTo>
                  <a:pt x="78113" y="117719"/>
                </a:lnTo>
                <a:lnTo>
                  <a:pt x="84670" y="115818"/>
                </a:lnTo>
                <a:lnTo>
                  <a:pt x="113705" y="108679"/>
                </a:lnTo>
                <a:lnTo>
                  <a:pt x="122793" y="106742"/>
                </a:lnTo>
                <a:lnTo>
                  <a:pt x="130122" y="105450"/>
                </a:lnTo>
                <a:lnTo>
                  <a:pt x="136278" y="104589"/>
                </a:lnTo>
                <a:lnTo>
                  <a:pt x="142921" y="104015"/>
                </a:lnTo>
                <a:lnTo>
                  <a:pt x="149891" y="103632"/>
                </a:lnTo>
                <a:lnTo>
                  <a:pt x="157077" y="103377"/>
                </a:lnTo>
                <a:lnTo>
                  <a:pt x="163138" y="104477"/>
                </a:lnTo>
                <a:lnTo>
                  <a:pt x="168449" y="106480"/>
                </a:lnTo>
                <a:lnTo>
                  <a:pt x="173259" y="109086"/>
                </a:lnTo>
                <a:lnTo>
                  <a:pt x="177736" y="110823"/>
                </a:lnTo>
                <a:lnTo>
                  <a:pt x="181990" y="111981"/>
                </a:lnTo>
                <a:lnTo>
                  <a:pt x="186097" y="112752"/>
                </a:lnTo>
                <a:lnTo>
                  <a:pt x="190104" y="113267"/>
                </a:lnTo>
                <a:lnTo>
                  <a:pt x="197944" y="113839"/>
                </a:lnTo>
                <a:lnTo>
                  <a:pt x="201812" y="115262"/>
                </a:lnTo>
                <a:lnTo>
                  <a:pt x="209497" y="120229"/>
                </a:lnTo>
                <a:lnTo>
                  <a:pt x="214595" y="123332"/>
                </a:lnTo>
                <a:lnTo>
                  <a:pt x="220533" y="126670"/>
                </a:lnTo>
                <a:lnTo>
                  <a:pt x="227032" y="130165"/>
                </a:lnTo>
                <a:lnTo>
                  <a:pt x="232634" y="133765"/>
                </a:lnTo>
                <a:lnTo>
                  <a:pt x="237639" y="137436"/>
                </a:lnTo>
                <a:lnTo>
                  <a:pt x="242246" y="141153"/>
                </a:lnTo>
                <a:lnTo>
                  <a:pt x="245317" y="144900"/>
                </a:lnTo>
                <a:lnTo>
                  <a:pt x="247365" y="148669"/>
                </a:lnTo>
                <a:lnTo>
                  <a:pt x="249640" y="156243"/>
                </a:lnTo>
                <a:lnTo>
                  <a:pt x="250651" y="163843"/>
                </a:lnTo>
                <a:lnTo>
                  <a:pt x="251100" y="171454"/>
                </a:lnTo>
                <a:lnTo>
                  <a:pt x="251220" y="175261"/>
                </a:lnTo>
                <a:lnTo>
                  <a:pt x="248760" y="180340"/>
                </a:lnTo>
                <a:lnTo>
                  <a:pt x="244580" y="186265"/>
                </a:lnTo>
                <a:lnTo>
                  <a:pt x="239253" y="192756"/>
                </a:lnTo>
                <a:lnTo>
                  <a:pt x="234432" y="199623"/>
                </a:lnTo>
                <a:lnTo>
                  <a:pt x="229948" y="206740"/>
                </a:lnTo>
                <a:lnTo>
                  <a:pt x="225688" y="214026"/>
                </a:lnTo>
                <a:lnTo>
                  <a:pt x="220309" y="218883"/>
                </a:lnTo>
                <a:lnTo>
                  <a:pt x="214182" y="222121"/>
                </a:lnTo>
                <a:lnTo>
                  <a:pt x="207558" y="224279"/>
                </a:lnTo>
                <a:lnTo>
                  <a:pt x="203142" y="226988"/>
                </a:lnTo>
                <a:lnTo>
                  <a:pt x="200198" y="230064"/>
                </a:lnTo>
                <a:lnTo>
                  <a:pt x="198235" y="233385"/>
                </a:lnTo>
                <a:lnTo>
                  <a:pt x="194387" y="235599"/>
                </a:lnTo>
                <a:lnTo>
                  <a:pt x="189281" y="237075"/>
                </a:lnTo>
                <a:lnTo>
                  <a:pt x="183337" y="238059"/>
                </a:lnTo>
                <a:lnTo>
                  <a:pt x="178105" y="239985"/>
                </a:lnTo>
                <a:lnTo>
                  <a:pt x="173346" y="242539"/>
                </a:lnTo>
                <a:lnTo>
                  <a:pt x="168904" y="245511"/>
                </a:lnTo>
                <a:lnTo>
                  <a:pt x="164672" y="247493"/>
                </a:lnTo>
                <a:lnTo>
                  <a:pt x="160582" y="248814"/>
                </a:lnTo>
                <a:lnTo>
                  <a:pt x="156584" y="249695"/>
                </a:lnTo>
                <a:lnTo>
                  <a:pt x="150109" y="250282"/>
                </a:lnTo>
                <a:lnTo>
                  <a:pt x="141983" y="250674"/>
                </a:lnTo>
                <a:lnTo>
                  <a:pt x="132755" y="250935"/>
                </a:lnTo>
                <a:lnTo>
                  <a:pt x="125333" y="252378"/>
                </a:lnTo>
                <a:lnTo>
                  <a:pt x="119115" y="254611"/>
                </a:lnTo>
                <a:lnTo>
                  <a:pt x="113700" y="257370"/>
                </a:lnTo>
                <a:lnTo>
                  <a:pt x="108820" y="259209"/>
                </a:lnTo>
                <a:lnTo>
                  <a:pt x="104297" y="260434"/>
                </a:lnTo>
                <a:lnTo>
                  <a:pt x="100011" y="261252"/>
                </a:lnTo>
                <a:lnTo>
                  <a:pt x="94614" y="260527"/>
                </a:lnTo>
                <a:lnTo>
                  <a:pt x="88476" y="258773"/>
                </a:lnTo>
                <a:lnTo>
                  <a:pt x="81843" y="256334"/>
                </a:lnTo>
                <a:lnTo>
                  <a:pt x="76152" y="254708"/>
                </a:lnTo>
                <a:lnTo>
                  <a:pt x="71088" y="253624"/>
                </a:lnTo>
                <a:lnTo>
                  <a:pt x="45720" y="2514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3"/>
          <p:cNvSpPr/>
          <p:nvPr/>
        </p:nvSpPr>
        <p:spPr>
          <a:xfrm>
            <a:off x="4331987" y="4114800"/>
            <a:ext cx="274304" cy="223310"/>
          </a:xfrm>
          <a:custGeom>
            <a:avLst/>
            <a:gdLst/>
            <a:ahLst/>
            <a:cxnLst/>
            <a:rect l="0" t="0" r="0" b="0"/>
            <a:pathLst>
              <a:path w="274304" h="223310">
                <a:moveTo>
                  <a:pt x="240013" y="0"/>
                </a:moveTo>
                <a:lnTo>
                  <a:pt x="204421" y="0"/>
                </a:lnTo>
                <a:lnTo>
                  <a:pt x="199775" y="1270"/>
                </a:lnTo>
                <a:lnTo>
                  <a:pt x="191226" y="6067"/>
                </a:lnTo>
                <a:lnTo>
                  <a:pt x="184628" y="7855"/>
                </a:lnTo>
                <a:lnTo>
                  <a:pt x="176419" y="9046"/>
                </a:lnTo>
                <a:lnTo>
                  <a:pt x="167137" y="9840"/>
                </a:lnTo>
                <a:lnTo>
                  <a:pt x="159679" y="10371"/>
                </a:lnTo>
                <a:lnTo>
                  <a:pt x="148005" y="10959"/>
                </a:lnTo>
                <a:lnTo>
                  <a:pt x="143114" y="12386"/>
                </a:lnTo>
                <a:lnTo>
                  <a:pt x="138584" y="14607"/>
                </a:lnTo>
                <a:lnTo>
                  <a:pt x="134293" y="17358"/>
                </a:lnTo>
                <a:lnTo>
                  <a:pt x="127623" y="20462"/>
                </a:lnTo>
                <a:lnTo>
                  <a:pt x="119366" y="23801"/>
                </a:lnTo>
                <a:lnTo>
                  <a:pt x="110052" y="27297"/>
                </a:lnTo>
                <a:lnTo>
                  <a:pt x="102572" y="30898"/>
                </a:lnTo>
                <a:lnTo>
                  <a:pt x="96316" y="34568"/>
                </a:lnTo>
                <a:lnTo>
                  <a:pt x="90875" y="38286"/>
                </a:lnTo>
                <a:lnTo>
                  <a:pt x="84707" y="42033"/>
                </a:lnTo>
                <a:lnTo>
                  <a:pt x="78056" y="45802"/>
                </a:lnTo>
                <a:lnTo>
                  <a:pt x="71081" y="49584"/>
                </a:lnTo>
                <a:lnTo>
                  <a:pt x="63891" y="54646"/>
                </a:lnTo>
                <a:lnTo>
                  <a:pt x="56559" y="60561"/>
                </a:lnTo>
                <a:lnTo>
                  <a:pt x="49130" y="67043"/>
                </a:lnTo>
                <a:lnTo>
                  <a:pt x="37489" y="77634"/>
                </a:lnTo>
                <a:lnTo>
                  <a:pt x="32607" y="82236"/>
                </a:lnTo>
                <a:lnTo>
                  <a:pt x="28082" y="89113"/>
                </a:lnTo>
                <a:lnTo>
                  <a:pt x="23795" y="97509"/>
                </a:lnTo>
                <a:lnTo>
                  <a:pt x="19668" y="106916"/>
                </a:lnTo>
                <a:lnTo>
                  <a:pt x="15646" y="114457"/>
                </a:lnTo>
                <a:lnTo>
                  <a:pt x="11695" y="120755"/>
                </a:lnTo>
                <a:lnTo>
                  <a:pt x="7791" y="126223"/>
                </a:lnTo>
                <a:lnTo>
                  <a:pt x="5188" y="131138"/>
                </a:lnTo>
                <a:lnTo>
                  <a:pt x="3453" y="135685"/>
                </a:lnTo>
                <a:lnTo>
                  <a:pt x="2296" y="139987"/>
                </a:lnTo>
                <a:lnTo>
                  <a:pt x="1525" y="144124"/>
                </a:lnTo>
                <a:lnTo>
                  <a:pt x="1011" y="148153"/>
                </a:lnTo>
                <a:lnTo>
                  <a:pt x="668" y="152108"/>
                </a:lnTo>
                <a:lnTo>
                  <a:pt x="440" y="156015"/>
                </a:lnTo>
                <a:lnTo>
                  <a:pt x="186" y="163743"/>
                </a:lnTo>
                <a:lnTo>
                  <a:pt x="22" y="179053"/>
                </a:lnTo>
                <a:lnTo>
                  <a:pt x="0" y="186682"/>
                </a:lnTo>
                <a:lnTo>
                  <a:pt x="1264" y="190494"/>
                </a:lnTo>
                <a:lnTo>
                  <a:pt x="3377" y="194306"/>
                </a:lnTo>
                <a:lnTo>
                  <a:pt x="6055" y="198117"/>
                </a:lnTo>
                <a:lnTo>
                  <a:pt x="10381" y="201928"/>
                </a:lnTo>
                <a:lnTo>
                  <a:pt x="15805" y="205738"/>
                </a:lnTo>
                <a:lnTo>
                  <a:pt x="21961" y="209549"/>
                </a:lnTo>
                <a:lnTo>
                  <a:pt x="27335" y="212089"/>
                </a:lnTo>
                <a:lnTo>
                  <a:pt x="32187" y="213783"/>
                </a:lnTo>
                <a:lnTo>
                  <a:pt x="36693" y="214912"/>
                </a:lnTo>
                <a:lnTo>
                  <a:pt x="43506" y="216934"/>
                </a:lnTo>
                <a:lnTo>
                  <a:pt x="61236" y="222568"/>
                </a:lnTo>
                <a:lnTo>
                  <a:pt x="68758" y="223309"/>
                </a:lnTo>
                <a:lnTo>
                  <a:pt x="75043" y="222532"/>
                </a:lnTo>
                <a:lnTo>
                  <a:pt x="80503" y="220745"/>
                </a:lnTo>
                <a:lnTo>
                  <a:pt x="86683" y="219553"/>
                </a:lnTo>
                <a:lnTo>
                  <a:pt x="93343" y="218759"/>
                </a:lnTo>
                <a:lnTo>
                  <a:pt x="100323" y="218229"/>
                </a:lnTo>
                <a:lnTo>
                  <a:pt x="110056" y="216606"/>
                </a:lnTo>
                <a:lnTo>
                  <a:pt x="121625" y="214253"/>
                </a:lnTo>
                <a:lnTo>
                  <a:pt x="134417" y="211416"/>
                </a:lnTo>
                <a:lnTo>
                  <a:pt x="146756" y="208254"/>
                </a:lnTo>
                <a:lnTo>
                  <a:pt x="158791" y="204875"/>
                </a:lnTo>
                <a:lnTo>
                  <a:pt x="170625" y="201353"/>
                </a:lnTo>
                <a:lnTo>
                  <a:pt x="181054" y="197735"/>
                </a:lnTo>
                <a:lnTo>
                  <a:pt x="190547" y="194054"/>
                </a:lnTo>
                <a:lnTo>
                  <a:pt x="199416" y="190329"/>
                </a:lnTo>
                <a:lnTo>
                  <a:pt x="209138" y="186576"/>
                </a:lnTo>
                <a:lnTo>
                  <a:pt x="230101" y="179019"/>
                </a:lnTo>
                <a:lnTo>
                  <a:pt x="239755" y="175226"/>
                </a:lnTo>
                <a:lnTo>
                  <a:pt x="248731" y="171427"/>
                </a:lnTo>
                <a:lnTo>
                  <a:pt x="274303" y="16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4"/>
          <p:cNvSpPr/>
          <p:nvPr/>
        </p:nvSpPr>
        <p:spPr>
          <a:xfrm>
            <a:off x="6835140" y="4126229"/>
            <a:ext cx="194296" cy="262891"/>
          </a:xfrm>
          <a:custGeom>
            <a:avLst/>
            <a:gdLst/>
            <a:ahLst/>
            <a:cxnLst/>
            <a:rect l="0" t="0" r="0" b="0"/>
            <a:pathLst>
              <a:path w="194296" h="262891">
                <a:moveTo>
                  <a:pt x="125729" y="0"/>
                </a:moveTo>
                <a:lnTo>
                  <a:pt x="119662" y="12136"/>
                </a:lnTo>
                <a:lnTo>
                  <a:pt x="116604" y="16981"/>
                </a:lnTo>
                <a:lnTo>
                  <a:pt x="113297" y="21481"/>
                </a:lnTo>
                <a:lnTo>
                  <a:pt x="109821" y="25751"/>
                </a:lnTo>
                <a:lnTo>
                  <a:pt x="107504" y="31137"/>
                </a:lnTo>
                <a:lnTo>
                  <a:pt x="105959" y="37268"/>
                </a:lnTo>
                <a:lnTo>
                  <a:pt x="104929" y="43896"/>
                </a:lnTo>
                <a:lnTo>
                  <a:pt x="102972" y="49584"/>
                </a:lnTo>
                <a:lnTo>
                  <a:pt x="100398" y="54646"/>
                </a:lnTo>
                <a:lnTo>
                  <a:pt x="97412" y="59291"/>
                </a:lnTo>
                <a:lnTo>
                  <a:pt x="94151" y="64927"/>
                </a:lnTo>
                <a:lnTo>
                  <a:pt x="87142" y="77963"/>
                </a:lnTo>
                <a:lnTo>
                  <a:pt x="82224" y="95156"/>
                </a:lnTo>
                <a:lnTo>
                  <a:pt x="76406" y="119318"/>
                </a:lnTo>
                <a:lnTo>
                  <a:pt x="65708" y="168600"/>
                </a:lnTo>
                <a:lnTo>
                  <a:pt x="62856" y="183521"/>
                </a:lnTo>
                <a:lnTo>
                  <a:pt x="60953" y="194737"/>
                </a:lnTo>
                <a:lnTo>
                  <a:pt x="58415" y="203485"/>
                </a:lnTo>
                <a:lnTo>
                  <a:pt x="55454" y="210587"/>
                </a:lnTo>
                <a:lnTo>
                  <a:pt x="52209" y="216591"/>
                </a:lnTo>
                <a:lnTo>
                  <a:pt x="50045" y="221864"/>
                </a:lnTo>
                <a:lnTo>
                  <a:pt x="48604" y="226650"/>
                </a:lnTo>
                <a:lnTo>
                  <a:pt x="46289" y="237387"/>
                </a:lnTo>
                <a:lnTo>
                  <a:pt x="46099" y="231918"/>
                </a:lnTo>
                <a:lnTo>
                  <a:pt x="45888" y="208908"/>
                </a:lnTo>
                <a:lnTo>
                  <a:pt x="47102" y="195152"/>
                </a:lnTo>
                <a:lnTo>
                  <a:pt x="49181" y="180902"/>
                </a:lnTo>
                <a:lnTo>
                  <a:pt x="51837" y="166321"/>
                </a:lnTo>
                <a:lnTo>
                  <a:pt x="56147" y="147711"/>
                </a:lnTo>
                <a:lnTo>
                  <a:pt x="67711" y="103326"/>
                </a:lnTo>
                <a:lnTo>
                  <a:pt x="77931" y="67513"/>
                </a:lnTo>
                <a:lnTo>
                  <a:pt x="82433" y="52629"/>
                </a:lnTo>
                <a:lnTo>
                  <a:pt x="86705" y="40166"/>
                </a:lnTo>
                <a:lnTo>
                  <a:pt x="90824" y="29317"/>
                </a:lnTo>
                <a:lnTo>
                  <a:pt x="94839" y="19545"/>
                </a:lnTo>
                <a:lnTo>
                  <a:pt x="97516" y="14300"/>
                </a:lnTo>
                <a:lnTo>
                  <a:pt x="99301" y="12074"/>
                </a:lnTo>
                <a:lnTo>
                  <a:pt x="102165" y="11558"/>
                </a:lnTo>
                <a:lnTo>
                  <a:pt x="105944" y="14874"/>
                </a:lnTo>
                <a:lnTo>
                  <a:pt x="112649" y="21283"/>
                </a:lnTo>
                <a:lnTo>
                  <a:pt x="116952" y="28933"/>
                </a:lnTo>
                <a:lnTo>
                  <a:pt x="119878" y="34529"/>
                </a:lnTo>
                <a:lnTo>
                  <a:pt x="121829" y="39529"/>
                </a:lnTo>
                <a:lnTo>
                  <a:pt x="123129" y="44133"/>
                </a:lnTo>
                <a:lnTo>
                  <a:pt x="123996" y="48472"/>
                </a:lnTo>
                <a:lnTo>
                  <a:pt x="127114" y="56445"/>
                </a:lnTo>
                <a:lnTo>
                  <a:pt x="131733" y="66840"/>
                </a:lnTo>
                <a:lnTo>
                  <a:pt x="146981" y="98968"/>
                </a:lnTo>
                <a:lnTo>
                  <a:pt x="151328" y="107889"/>
                </a:lnTo>
                <a:lnTo>
                  <a:pt x="156765" y="121456"/>
                </a:lnTo>
                <a:lnTo>
                  <a:pt x="169580" y="156851"/>
                </a:lnTo>
                <a:lnTo>
                  <a:pt x="174013" y="170607"/>
                </a:lnTo>
                <a:lnTo>
                  <a:pt x="176969" y="181048"/>
                </a:lnTo>
                <a:lnTo>
                  <a:pt x="178938" y="189279"/>
                </a:lnTo>
                <a:lnTo>
                  <a:pt x="181523" y="196036"/>
                </a:lnTo>
                <a:lnTo>
                  <a:pt x="184515" y="201811"/>
                </a:lnTo>
                <a:lnTo>
                  <a:pt x="187780" y="206931"/>
                </a:lnTo>
                <a:lnTo>
                  <a:pt x="189956" y="211614"/>
                </a:lnTo>
                <a:lnTo>
                  <a:pt x="191407" y="216006"/>
                </a:lnTo>
                <a:lnTo>
                  <a:pt x="192375" y="220204"/>
                </a:lnTo>
                <a:lnTo>
                  <a:pt x="193450" y="228255"/>
                </a:lnTo>
                <a:lnTo>
                  <a:pt x="194140" y="237705"/>
                </a:lnTo>
                <a:lnTo>
                  <a:pt x="194259" y="245409"/>
                </a:lnTo>
                <a:lnTo>
                  <a:pt x="194295" y="249667"/>
                </a:lnTo>
                <a:lnTo>
                  <a:pt x="193029" y="250265"/>
                </a:lnTo>
                <a:lnTo>
                  <a:pt x="188237" y="250929"/>
                </a:lnTo>
                <a:lnTo>
                  <a:pt x="122602" y="251355"/>
                </a:lnTo>
                <a:lnTo>
                  <a:pt x="84122" y="251414"/>
                </a:lnTo>
                <a:lnTo>
                  <a:pt x="68782" y="252699"/>
                </a:lnTo>
                <a:lnTo>
                  <a:pt x="56014" y="254826"/>
                </a:lnTo>
                <a:lnTo>
                  <a:pt x="44963" y="257515"/>
                </a:lnTo>
                <a:lnTo>
                  <a:pt x="36325" y="259306"/>
                </a:lnTo>
                <a:lnTo>
                  <a:pt x="29296" y="260501"/>
                </a:lnTo>
                <a:lnTo>
                  <a:pt x="23341" y="261298"/>
                </a:lnTo>
                <a:lnTo>
                  <a:pt x="18100" y="261829"/>
                </a:lnTo>
                <a:lnTo>
                  <a:pt x="13337" y="262182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5"/>
          <p:cNvSpPr/>
          <p:nvPr/>
        </p:nvSpPr>
        <p:spPr>
          <a:xfrm>
            <a:off x="7166609" y="4137659"/>
            <a:ext cx="57151" cy="228601"/>
          </a:xfrm>
          <a:custGeom>
            <a:avLst/>
            <a:gdLst/>
            <a:ahLst/>
            <a:cxnLst/>
            <a:rect l="0" t="0" r="0" b="0"/>
            <a:pathLst>
              <a:path w="57151" h="228601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1641" y="31137"/>
                </a:lnTo>
                <a:lnTo>
                  <a:pt x="14111" y="37268"/>
                </a:lnTo>
                <a:lnTo>
                  <a:pt x="17027" y="43896"/>
                </a:lnTo>
                <a:lnTo>
                  <a:pt x="20243" y="57204"/>
                </a:lnTo>
                <a:lnTo>
                  <a:pt x="23655" y="74966"/>
                </a:lnTo>
                <a:lnTo>
                  <a:pt x="27200" y="95698"/>
                </a:lnTo>
                <a:lnTo>
                  <a:pt x="30833" y="113329"/>
                </a:lnTo>
                <a:lnTo>
                  <a:pt x="34526" y="128892"/>
                </a:lnTo>
                <a:lnTo>
                  <a:pt x="38258" y="143078"/>
                </a:lnTo>
                <a:lnTo>
                  <a:pt x="40745" y="155076"/>
                </a:lnTo>
                <a:lnTo>
                  <a:pt x="42404" y="165614"/>
                </a:lnTo>
                <a:lnTo>
                  <a:pt x="43509" y="175179"/>
                </a:lnTo>
                <a:lnTo>
                  <a:pt x="45516" y="184096"/>
                </a:lnTo>
                <a:lnTo>
                  <a:pt x="48125" y="192581"/>
                </a:lnTo>
                <a:lnTo>
                  <a:pt x="51134" y="200778"/>
                </a:lnTo>
                <a:lnTo>
                  <a:pt x="53139" y="207512"/>
                </a:lnTo>
                <a:lnTo>
                  <a:pt x="54476" y="213271"/>
                </a:lnTo>
                <a:lnTo>
                  <a:pt x="57150" y="2286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6"/>
          <p:cNvSpPr/>
          <p:nvPr/>
        </p:nvSpPr>
        <p:spPr>
          <a:xfrm>
            <a:off x="7120890" y="4115410"/>
            <a:ext cx="239360" cy="250850"/>
          </a:xfrm>
          <a:custGeom>
            <a:avLst/>
            <a:gdLst/>
            <a:ahLst/>
            <a:cxnLst/>
            <a:rect l="0" t="0" r="0" b="0"/>
            <a:pathLst>
              <a:path w="239360" h="250850">
                <a:moveTo>
                  <a:pt x="0" y="22249"/>
                </a:moveTo>
                <a:lnTo>
                  <a:pt x="12135" y="16182"/>
                </a:lnTo>
                <a:lnTo>
                  <a:pt x="16980" y="13124"/>
                </a:lnTo>
                <a:lnTo>
                  <a:pt x="21480" y="9816"/>
                </a:lnTo>
                <a:lnTo>
                  <a:pt x="25750" y="6341"/>
                </a:lnTo>
                <a:lnTo>
                  <a:pt x="32406" y="4023"/>
                </a:lnTo>
                <a:lnTo>
                  <a:pt x="40654" y="2479"/>
                </a:lnTo>
                <a:lnTo>
                  <a:pt x="49962" y="1449"/>
                </a:lnTo>
                <a:lnTo>
                  <a:pt x="65058" y="762"/>
                </a:lnTo>
                <a:lnTo>
                  <a:pt x="105538" y="0"/>
                </a:lnTo>
                <a:lnTo>
                  <a:pt x="121159" y="1066"/>
                </a:lnTo>
                <a:lnTo>
                  <a:pt x="132842" y="3047"/>
                </a:lnTo>
                <a:lnTo>
                  <a:pt x="141901" y="5638"/>
                </a:lnTo>
                <a:lnTo>
                  <a:pt x="150480" y="7365"/>
                </a:lnTo>
                <a:lnTo>
                  <a:pt x="158740" y="8516"/>
                </a:lnTo>
                <a:lnTo>
                  <a:pt x="166786" y="9284"/>
                </a:lnTo>
                <a:lnTo>
                  <a:pt x="173421" y="11066"/>
                </a:lnTo>
                <a:lnTo>
                  <a:pt x="179114" y="13524"/>
                </a:lnTo>
                <a:lnTo>
                  <a:pt x="184179" y="16432"/>
                </a:lnTo>
                <a:lnTo>
                  <a:pt x="188826" y="18371"/>
                </a:lnTo>
                <a:lnTo>
                  <a:pt x="193194" y="19664"/>
                </a:lnTo>
                <a:lnTo>
                  <a:pt x="197375" y="20526"/>
                </a:lnTo>
                <a:lnTo>
                  <a:pt x="201434" y="22370"/>
                </a:lnTo>
                <a:lnTo>
                  <a:pt x="205409" y="24870"/>
                </a:lnTo>
                <a:lnTo>
                  <a:pt x="209330" y="27806"/>
                </a:lnTo>
                <a:lnTo>
                  <a:pt x="213212" y="31034"/>
                </a:lnTo>
                <a:lnTo>
                  <a:pt x="217072" y="34456"/>
                </a:lnTo>
                <a:lnTo>
                  <a:pt x="220914" y="38007"/>
                </a:lnTo>
                <a:lnTo>
                  <a:pt x="224746" y="42915"/>
                </a:lnTo>
                <a:lnTo>
                  <a:pt x="228571" y="48726"/>
                </a:lnTo>
                <a:lnTo>
                  <a:pt x="232390" y="55141"/>
                </a:lnTo>
                <a:lnTo>
                  <a:pt x="234936" y="60687"/>
                </a:lnTo>
                <a:lnTo>
                  <a:pt x="236634" y="65654"/>
                </a:lnTo>
                <a:lnTo>
                  <a:pt x="237767" y="70236"/>
                </a:lnTo>
                <a:lnTo>
                  <a:pt x="238521" y="74560"/>
                </a:lnTo>
                <a:lnTo>
                  <a:pt x="239024" y="78714"/>
                </a:lnTo>
                <a:lnTo>
                  <a:pt x="239359" y="82752"/>
                </a:lnTo>
                <a:lnTo>
                  <a:pt x="238312" y="86715"/>
                </a:lnTo>
                <a:lnTo>
                  <a:pt x="233764" y="94504"/>
                </a:lnTo>
                <a:lnTo>
                  <a:pt x="232041" y="99630"/>
                </a:lnTo>
                <a:lnTo>
                  <a:pt x="230895" y="105586"/>
                </a:lnTo>
                <a:lnTo>
                  <a:pt x="230129" y="112097"/>
                </a:lnTo>
                <a:lnTo>
                  <a:pt x="227080" y="118978"/>
                </a:lnTo>
                <a:lnTo>
                  <a:pt x="222506" y="126105"/>
                </a:lnTo>
                <a:lnTo>
                  <a:pt x="216917" y="133396"/>
                </a:lnTo>
                <a:lnTo>
                  <a:pt x="210651" y="142068"/>
                </a:lnTo>
                <a:lnTo>
                  <a:pt x="196916" y="161862"/>
                </a:lnTo>
                <a:lnTo>
                  <a:pt x="189697" y="171205"/>
                </a:lnTo>
                <a:lnTo>
                  <a:pt x="182344" y="179973"/>
                </a:lnTo>
                <a:lnTo>
                  <a:pt x="174904" y="188358"/>
                </a:lnTo>
                <a:lnTo>
                  <a:pt x="167402" y="193949"/>
                </a:lnTo>
                <a:lnTo>
                  <a:pt x="159861" y="197675"/>
                </a:lnTo>
                <a:lnTo>
                  <a:pt x="152294" y="200160"/>
                </a:lnTo>
                <a:lnTo>
                  <a:pt x="145979" y="203087"/>
                </a:lnTo>
                <a:lnTo>
                  <a:pt x="140500" y="206308"/>
                </a:lnTo>
                <a:lnTo>
                  <a:pt x="119946" y="220295"/>
                </a:lnTo>
                <a:lnTo>
                  <a:pt x="110443" y="226670"/>
                </a:lnTo>
                <a:lnTo>
                  <a:pt x="102839" y="230920"/>
                </a:lnTo>
                <a:lnTo>
                  <a:pt x="96499" y="233753"/>
                </a:lnTo>
                <a:lnTo>
                  <a:pt x="91003" y="235642"/>
                </a:lnTo>
                <a:lnTo>
                  <a:pt x="86068" y="236901"/>
                </a:lnTo>
                <a:lnTo>
                  <a:pt x="81509" y="237740"/>
                </a:lnTo>
                <a:lnTo>
                  <a:pt x="77200" y="238300"/>
                </a:lnTo>
                <a:lnTo>
                  <a:pt x="73056" y="239943"/>
                </a:lnTo>
                <a:lnTo>
                  <a:pt x="69024" y="242309"/>
                </a:lnTo>
                <a:lnTo>
                  <a:pt x="45719" y="2508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7"/>
          <p:cNvSpPr/>
          <p:nvPr/>
        </p:nvSpPr>
        <p:spPr>
          <a:xfrm>
            <a:off x="7463929" y="4137659"/>
            <a:ext cx="205601" cy="228385"/>
          </a:xfrm>
          <a:custGeom>
            <a:avLst/>
            <a:gdLst/>
            <a:ahLst/>
            <a:cxnLst/>
            <a:rect l="0" t="0" r="0" b="0"/>
            <a:pathLst>
              <a:path w="205601" h="228385">
                <a:moveTo>
                  <a:pt x="11290" y="0"/>
                </a:moveTo>
                <a:lnTo>
                  <a:pt x="11290" y="55517"/>
                </a:lnTo>
                <a:lnTo>
                  <a:pt x="10021" y="63682"/>
                </a:lnTo>
                <a:lnTo>
                  <a:pt x="7904" y="72935"/>
                </a:lnTo>
                <a:lnTo>
                  <a:pt x="5223" y="82913"/>
                </a:lnTo>
                <a:lnTo>
                  <a:pt x="3435" y="92106"/>
                </a:lnTo>
                <a:lnTo>
                  <a:pt x="2243" y="100774"/>
                </a:lnTo>
                <a:lnTo>
                  <a:pt x="1449" y="109093"/>
                </a:lnTo>
                <a:lnTo>
                  <a:pt x="920" y="118449"/>
                </a:lnTo>
                <a:lnTo>
                  <a:pt x="331" y="139004"/>
                </a:lnTo>
                <a:lnTo>
                  <a:pt x="0" y="165929"/>
                </a:lnTo>
                <a:lnTo>
                  <a:pt x="1223" y="174120"/>
                </a:lnTo>
                <a:lnTo>
                  <a:pt x="3309" y="182119"/>
                </a:lnTo>
                <a:lnTo>
                  <a:pt x="5970" y="189993"/>
                </a:lnTo>
                <a:lnTo>
                  <a:pt x="7744" y="196512"/>
                </a:lnTo>
                <a:lnTo>
                  <a:pt x="8926" y="202128"/>
                </a:lnTo>
                <a:lnTo>
                  <a:pt x="9714" y="207143"/>
                </a:lnTo>
                <a:lnTo>
                  <a:pt x="11510" y="211755"/>
                </a:lnTo>
                <a:lnTo>
                  <a:pt x="13976" y="216100"/>
                </a:lnTo>
                <a:lnTo>
                  <a:pt x="16891" y="220267"/>
                </a:lnTo>
                <a:lnTo>
                  <a:pt x="21375" y="223045"/>
                </a:lnTo>
                <a:lnTo>
                  <a:pt x="26903" y="224897"/>
                </a:lnTo>
                <a:lnTo>
                  <a:pt x="33129" y="226132"/>
                </a:lnTo>
                <a:lnTo>
                  <a:pt x="38550" y="226954"/>
                </a:lnTo>
                <a:lnTo>
                  <a:pt x="43433" y="227503"/>
                </a:lnTo>
                <a:lnTo>
                  <a:pt x="47958" y="227869"/>
                </a:lnTo>
                <a:lnTo>
                  <a:pt x="56056" y="228113"/>
                </a:lnTo>
                <a:lnTo>
                  <a:pt x="78599" y="228384"/>
                </a:lnTo>
                <a:lnTo>
                  <a:pt x="92994" y="227186"/>
                </a:lnTo>
                <a:lnTo>
                  <a:pt x="108939" y="225118"/>
                </a:lnTo>
                <a:lnTo>
                  <a:pt x="125920" y="222469"/>
                </a:lnTo>
                <a:lnTo>
                  <a:pt x="138510" y="220702"/>
                </a:lnTo>
                <a:lnTo>
                  <a:pt x="148173" y="219525"/>
                </a:lnTo>
                <a:lnTo>
                  <a:pt x="155886" y="218740"/>
                </a:lnTo>
                <a:lnTo>
                  <a:pt x="163568" y="216947"/>
                </a:lnTo>
                <a:lnTo>
                  <a:pt x="171228" y="214481"/>
                </a:lnTo>
                <a:lnTo>
                  <a:pt x="178876" y="211568"/>
                </a:lnTo>
                <a:lnTo>
                  <a:pt x="185244" y="209626"/>
                </a:lnTo>
                <a:lnTo>
                  <a:pt x="190760" y="208330"/>
                </a:lnTo>
                <a:lnTo>
                  <a:pt x="205600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8"/>
          <p:cNvSpPr/>
          <p:nvPr/>
        </p:nvSpPr>
        <p:spPr>
          <a:xfrm>
            <a:off x="7463790" y="4217670"/>
            <a:ext cx="171451" cy="22860"/>
          </a:xfrm>
          <a:custGeom>
            <a:avLst/>
            <a:gdLst/>
            <a:ahLst/>
            <a:cxnLst/>
            <a:rect l="0" t="0" r="0" b="0"/>
            <a:pathLst>
              <a:path w="171451" h="22860">
                <a:moveTo>
                  <a:pt x="0" y="22859"/>
                </a:moveTo>
                <a:lnTo>
                  <a:pt x="12135" y="22859"/>
                </a:lnTo>
                <a:lnTo>
                  <a:pt x="25869" y="20319"/>
                </a:lnTo>
                <a:lnTo>
                  <a:pt x="45186" y="1608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9"/>
          <p:cNvSpPr/>
          <p:nvPr/>
        </p:nvSpPr>
        <p:spPr>
          <a:xfrm>
            <a:off x="7406640" y="4114800"/>
            <a:ext cx="217170" cy="68580"/>
          </a:xfrm>
          <a:custGeom>
            <a:avLst/>
            <a:gdLst/>
            <a:ahLst/>
            <a:cxnLst/>
            <a:rect l="0" t="0" r="0" b="0"/>
            <a:pathLst>
              <a:path w="217170" h="68580">
                <a:moveTo>
                  <a:pt x="0" y="68579"/>
                </a:moveTo>
                <a:lnTo>
                  <a:pt x="6068" y="62512"/>
                </a:lnTo>
                <a:lnTo>
                  <a:pt x="9125" y="60724"/>
                </a:lnTo>
                <a:lnTo>
                  <a:pt x="15908" y="58738"/>
                </a:lnTo>
                <a:lnTo>
                  <a:pt x="18226" y="56939"/>
                </a:lnTo>
                <a:lnTo>
                  <a:pt x="19771" y="54469"/>
                </a:lnTo>
                <a:lnTo>
                  <a:pt x="20800" y="51552"/>
                </a:lnTo>
                <a:lnTo>
                  <a:pt x="24027" y="49608"/>
                </a:lnTo>
                <a:lnTo>
                  <a:pt x="28717" y="48312"/>
                </a:lnTo>
                <a:lnTo>
                  <a:pt x="34385" y="47448"/>
                </a:lnTo>
                <a:lnTo>
                  <a:pt x="39433" y="45601"/>
                </a:lnTo>
                <a:lnTo>
                  <a:pt x="44069" y="43101"/>
                </a:lnTo>
                <a:lnTo>
                  <a:pt x="48429" y="40164"/>
                </a:lnTo>
                <a:lnTo>
                  <a:pt x="53876" y="36936"/>
                </a:lnTo>
                <a:lnTo>
                  <a:pt x="60047" y="33514"/>
                </a:lnTo>
                <a:lnTo>
                  <a:pt x="66702" y="29962"/>
                </a:lnTo>
                <a:lnTo>
                  <a:pt x="72408" y="27595"/>
                </a:lnTo>
                <a:lnTo>
                  <a:pt x="77481" y="26016"/>
                </a:lnTo>
                <a:lnTo>
                  <a:pt x="90316" y="22992"/>
                </a:lnTo>
                <a:lnTo>
                  <a:pt x="112954" y="17415"/>
                </a:lnTo>
                <a:lnTo>
                  <a:pt x="143335" y="10703"/>
                </a:lnTo>
                <a:lnTo>
                  <a:pt x="160326" y="7135"/>
                </a:lnTo>
                <a:lnTo>
                  <a:pt x="172924" y="4757"/>
                </a:lnTo>
                <a:lnTo>
                  <a:pt x="182592" y="3171"/>
                </a:lnTo>
                <a:lnTo>
                  <a:pt x="190307" y="2114"/>
                </a:lnTo>
                <a:lnTo>
                  <a:pt x="196722" y="1409"/>
                </a:lnTo>
                <a:lnTo>
                  <a:pt x="202268" y="939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0"/>
          <p:cNvSpPr/>
          <p:nvPr/>
        </p:nvSpPr>
        <p:spPr>
          <a:xfrm>
            <a:off x="7705421" y="4091940"/>
            <a:ext cx="272720" cy="290996"/>
          </a:xfrm>
          <a:custGeom>
            <a:avLst/>
            <a:gdLst/>
            <a:ahLst/>
            <a:cxnLst/>
            <a:rect l="0" t="0" r="0" b="0"/>
            <a:pathLst>
              <a:path w="272720" h="290996">
                <a:moveTo>
                  <a:pt x="9829" y="22860"/>
                </a:moveTo>
                <a:lnTo>
                  <a:pt x="9829" y="41063"/>
                </a:lnTo>
                <a:lnTo>
                  <a:pt x="11099" y="47695"/>
                </a:lnTo>
                <a:lnTo>
                  <a:pt x="13215" y="53386"/>
                </a:lnTo>
                <a:lnTo>
                  <a:pt x="15896" y="58451"/>
                </a:lnTo>
                <a:lnTo>
                  <a:pt x="17684" y="66907"/>
                </a:lnTo>
                <a:lnTo>
                  <a:pt x="18875" y="77624"/>
                </a:lnTo>
                <a:lnTo>
                  <a:pt x="19670" y="89850"/>
                </a:lnTo>
                <a:lnTo>
                  <a:pt x="20553" y="130526"/>
                </a:lnTo>
                <a:lnTo>
                  <a:pt x="21119" y="203018"/>
                </a:lnTo>
                <a:lnTo>
                  <a:pt x="22435" y="214085"/>
                </a:lnTo>
                <a:lnTo>
                  <a:pt x="24583" y="224003"/>
                </a:lnTo>
                <a:lnTo>
                  <a:pt x="27286" y="233155"/>
                </a:lnTo>
                <a:lnTo>
                  <a:pt x="29086" y="241797"/>
                </a:lnTo>
                <a:lnTo>
                  <a:pt x="30287" y="250098"/>
                </a:lnTo>
                <a:lnTo>
                  <a:pt x="31088" y="258171"/>
                </a:lnTo>
                <a:lnTo>
                  <a:pt x="30351" y="263554"/>
                </a:lnTo>
                <a:lnTo>
                  <a:pt x="28590" y="267143"/>
                </a:lnTo>
                <a:lnTo>
                  <a:pt x="26147" y="269535"/>
                </a:lnTo>
                <a:lnTo>
                  <a:pt x="25787" y="272400"/>
                </a:lnTo>
                <a:lnTo>
                  <a:pt x="26818" y="275580"/>
                </a:lnTo>
                <a:lnTo>
                  <a:pt x="28775" y="278969"/>
                </a:lnTo>
                <a:lnTo>
                  <a:pt x="30949" y="286123"/>
                </a:lnTo>
                <a:lnTo>
                  <a:pt x="31529" y="289808"/>
                </a:lnTo>
                <a:lnTo>
                  <a:pt x="30645" y="290995"/>
                </a:lnTo>
                <a:lnTo>
                  <a:pt x="28786" y="290517"/>
                </a:lnTo>
                <a:lnTo>
                  <a:pt x="26277" y="288928"/>
                </a:lnTo>
                <a:lnTo>
                  <a:pt x="24604" y="286598"/>
                </a:lnTo>
                <a:lnTo>
                  <a:pt x="22249" y="278522"/>
                </a:lnTo>
                <a:lnTo>
                  <a:pt x="21699" y="276187"/>
                </a:lnTo>
                <a:lnTo>
                  <a:pt x="21389" y="268805"/>
                </a:lnTo>
                <a:lnTo>
                  <a:pt x="21298" y="252507"/>
                </a:lnTo>
                <a:lnTo>
                  <a:pt x="20015" y="243267"/>
                </a:lnTo>
                <a:lnTo>
                  <a:pt x="17888" y="232028"/>
                </a:lnTo>
                <a:lnTo>
                  <a:pt x="15203" y="219455"/>
                </a:lnTo>
                <a:lnTo>
                  <a:pt x="13410" y="208533"/>
                </a:lnTo>
                <a:lnTo>
                  <a:pt x="12217" y="198712"/>
                </a:lnTo>
                <a:lnTo>
                  <a:pt x="11421" y="189625"/>
                </a:lnTo>
                <a:lnTo>
                  <a:pt x="10890" y="181026"/>
                </a:lnTo>
                <a:lnTo>
                  <a:pt x="10300" y="164699"/>
                </a:lnTo>
                <a:lnTo>
                  <a:pt x="9968" y="135159"/>
                </a:lnTo>
                <a:lnTo>
                  <a:pt x="8652" y="125666"/>
                </a:lnTo>
                <a:lnTo>
                  <a:pt x="6504" y="116797"/>
                </a:lnTo>
                <a:lnTo>
                  <a:pt x="3803" y="108345"/>
                </a:lnTo>
                <a:lnTo>
                  <a:pt x="2001" y="101440"/>
                </a:lnTo>
                <a:lnTo>
                  <a:pt x="800" y="95566"/>
                </a:lnTo>
                <a:lnTo>
                  <a:pt x="0" y="90381"/>
                </a:lnTo>
                <a:lnTo>
                  <a:pt x="736" y="85654"/>
                </a:lnTo>
                <a:lnTo>
                  <a:pt x="4940" y="77015"/>
                </a:lnTo>
                <a:lnTo>
                  <a:pt x="6570" y="70393"/>
                </a:lnTo>
                <a:lnTo>
                  <a:pt x="7656" y="62168"/>
                </a:lnTo>
                <a:lnTo>
                  <a:pt x="8863" y="45410"/>
                </a:lnTo>
                <a:lnTo>
                  <a:pt x="9701" y="26080"/>
                </a:lnTo>
                <a:lnTo>
                  <a:pt x="13159" y="20904"/>
                </a:lnTo>
                <a:lnTo>
                  <a:pt x="15858" y="17746"/>
                </a:lnTo>
                <a:lnTo>
                  <a:pt x="18928" y="15640"/>
                </a:lnTo>
                <a:lnTo>
                  <a:pt x="25726" y="13301"/>
                </a:lnTo>
                <a:lnTo>
                  <a:pt x="32981" y="12261"/>
                </a:lnTo>
                <a:lnTo>
                  <a:pt x="40438" y="11799"/>
                </a:lnTo>
                <a:lnTo>
                  <a:pt x="47986" y="11594"/>
                </a:lnTo>
                <a:lnTo>
                  <a:pt x="80634" y="11444"/>
                </a:lnTo>
                <a:lnTo>
                  <a:pt x="86242" y="10169"/>
                </a:lnTo>
                <a:lnTo>
                  <a:pt x="92521" y="8050"/>
                </a:lnTo>
                <a:lnTo>
                  <a:pt x="99246" y="5366"/>
                </a:lnTo>
                <a:lnTo>
                  <a:pt x="107541" y="3577"/>
                </a:lnTo>
                <a:lnTo>
                  <a:pt x="116880" y="2385"/>
                </a:lnTo>
                <a:lnTo>
                  <a:pt x="126916" y="1589"/>
                </a:lnTo>
                <a:lnTo>
                  <a:pt x="136147" y="1059"/>
                </a:lnTo>
                <a:lnTo>
                  <a:pt x="153177" y="471"/>
                </a:lnTo>
                <a:lnTo>
                  <a:pt x="263589" y="0"/>
                </a:lnTo>
                <a:lnTo>
                  <a:pt x="272719" y="114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1"/>
          <p:cNvSpPr/>
          <p:nvPr/>
        </p:nvSpPr>
        <p:spPr>
          <a:xfrm>
            <a:off x="7692390" y="4234286"/>
            <a:ext cx="262890" cy="29104"/>
          </a:xfrm>
          <a:custGeom>
            <a:avLst/>
            <a:gdLst/>
            <a:ahLst/>
            <a:cxnLst/>
            <a:rect l="0" t="0" r="0" b="0"/>
            <a:pathLst>
              <a:path w="262890" h="29104">
                <a:moveTo>
                  <a:pt x="0" y="29103"/>
                </a:moveTo>
                <a:lnTo>
                  <a:pt x="17027" y="29103"/>
                </a:lnTo>
                <a:lnTo>
                  <a:pt x="22780" y="27833"/>
                </a:lnTo>
                <a:lnTo>
                  <a:pt x="30427" y="25717"/>
                </a:lnTo>
                <a:lnTo>
                  <a:pt x="39334" y="23036"/>
                </a:lnTo>
                <a:lnTo>
                  <a:pt x="46543" y="21248"/>
                </a:lnTo>
                <a:lnTo>
                  <a:pt x="52618" y="20057"/>
                </a:lnTo>
                <a:lnTo>
                  <a:pt x="57939" y="19262"/>
                </a:lnTo>
                <a:lnTo>
                  <a:pt x="66565" y="17463"/>
                </a:lnTo>
                <a:lnTo>
                  <a:pt x="89697" y="12076"/>
                </a:lnTo>
                <a:lnTo>
                  <a:pt x="102978" y="10132"/>
                </a:lnTo>
                <a:lnTo>
                  <a:pt x="116912" y="8836"/>
                </a:lnTo>
                <a:lnTo>
                  <a:pt x="131281" y="7972"/>
                </a:lnTo>
                <a:lnTo>
                  <a:pt x="145940" y="6126"/>
                </a:lnTo>
                <a:lnTo>
                  <a:pt x="160794" y="3625"/>
                </a:lnTo>
                <a:lnTo>
                  <a:pt x="175776" y="688"/>
                </a:lnTo>
                <a:lnTo>
                  <a:pt x="188304" y="0"/>
                </a:lnTo>
                <a:lnTo>
                  <a:pt x="199195" y="811"/>
                </a:lnTo>
                <a:lnTo>
                  <a:pt x="208997" y="2622"/>
                </a:lnTo>
                <a:lnTo>
                  <a:pt x="219341" y="3829"/>
                </a:lnTo>
                <a:lnTo>
                  <a:pt x="230047" y="4634"/>
                </a:lnTo>
                <a:lnTo>
                  <a:pt x="262889" y="62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2"/>
          <p:cNvSpPr/>
          <p:nvPr/>
        </p:nvSpPr>
        <p:spPr>
          <a:xfrm>
            <a:off x="7429500" y="4229100"/>
            <a:ext cx="148591" cy="18016"/>
          </a:xfrm>
          <a:custGeom>
            <a:avLst/>
            <a:gdLst/>
            <a:ahLst/>
            <a:cxnLst/>
            <a:rect l="0" t="0" r="0" b="0"/>
            <a:pathLst>
              <a:path w="148591" h="18016">
                <a:moveTo>
                  <a:pt x="0" y="11429"/>
                </a:moveTo>
                <a:lnTo>
                  <a:pt x="12135" y="17497"/>
                </a:lnTo>
                <a:lnTo>
                  <a:pt x="16980" y="18015"/>
                </a:lnTo>
                <a:lnTo>
                  <a:pt x="21480" y="17090"/>
                </a:lnTo>
                <a:lnTo>
                  <a:pt x="25750" y="15203"/>
                </a:lnTo>
                <a:lnTo>
                  <a:pt x="34947" y="13945"/>
                </a:lnTo>
                <a:lnTo>
                  <a:pt x="47428" y="13106"/>
                </a:lnTo>
                <a:lnTo>
                  <a:pt x="62098" y="12547"/>
                </a:lnTo>
                <a:lnTo>
                  <a:pt x="73149" y="10905"/>
                </a:lnTo>
                <a:lnTo>
                  <a:pt x="81785" y="8540"/>
                </a:lnTo>
                <a:lnTo>
                  <a:pt x="88813" y="5693"/>
                </a:lnTo>
                <a:lnTo>
                  <a:pt x="97308" y="3795"/>
                </a:lnTo>
                <a:lnTo>
                  <a:pt x="106782" y="2530"/>
                </a:lnTo>
                <a:lnTo>
                  <a:pt x="124928" y="1124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3"/>
          <p:cNvSpPr/>
          <p:nvPr/>
        </p:nvSpPr>
        <p:spPr>
          <a:xfrm>
            <a:off x="2281367" y="3909263"/>
            <a:ext cx="770383" cy="662539"/>
          </a:xfrm>
          <a:custGeom>
            <a:avLst/>
            <a:gdLst/>
            <a:ahLst/>
            <a:cxnLst/>
            <a:rect l="0" t="0" r="0" b="0"/>
            <a:pathLst>
              <a:path w="770383" h="662539">
                <a:moveTo>
                  <a:pt x="576133" y="114096"/>
                </a:moveTo>
                <a:lnTo>
                  <a:pt x="563997" y="101961"/>
                </a:lnTo>
                <a:lnTo>
                  <a:pt x="559152" y="98386"/>
                </a:lnTo>
                <a:lnTo>
                  <a:pt x="542251" y="89262"/>
                </a:lnTo>
                <a:lnTo>
                  <a:pt x="538305" y="86110"/>
                </a:lnTo>
                <a:lnTo>
                  <a:pt x="533134" y="84009"/>
                </a:lnTo>
                <a:lnTo>
                  <a:pt x="513721" y="79782"/>
                </a:lnTo>
                <a:lnTo>
                  <a:pt x="499287" y="74292"/>
                </a:lnTo>
                <a:lnTo>
                  <a:pt x="486802" y="71050"/>
                </a:lnTo>
                <a:lnTo>
                  <a:pt x="470859" y="67619"/>
                </a:lnTo>
                <a:lnTo>
                  <a:pt x="452610" y="64061"/>
                </a:lnTo>
                <a:lnTo>
                  <a:pt x="436634" y="61690"/>
                </a:lnTo>
                <a:lnTo>
                  <a:pt x="422174" y="60109"/>
                </a:lnTo>
                <a:lnTo>
                  <a:pt x="408723" y="59055"/>
                </a:lnTo>
                <a:lnTo>
                  <a:pt x="387005" y="57883"/>
                </a:lnTo>
                <a:lnTo>
                  <a:pt x="363806" y="57363"/>
                </a:lnTo>
                <a:lnTo>
                  <a:pt x="328095" y="57132"/>
                </a:lnTo>
                <a:lnTo>
                  <a:pt x="312984" y="58340"/>
                </a:lnTo>
                <a:lnTo>
                  <a:pt x="289421" y="63069"/>
                </a:lnTo>
                <a:lnTo>
                  <a:pt x="270482" y="69404"/>
                </a:lnTo>
                <a:lnTo>
                  <a:pt x="252328" y="76453"/>
                </a:lnTo>
                <a:lnTo>
                  <a:pt x="231560" y="83820"/>
                </a:lnTo>
                <a:lnTo>
                  <a:pt x="219417" y="90102"/>
                </a:lnTo>
                <a:lnTo>
                  <a:pt x="206242" y="98100"/>
                </a:lnTo>
                <a:lnTo>
                  <a:pt x="154665" y="132244"/>
                </a:lnTo>
                <a:lnTo>
                  <a:pt x="134390" y="151372"/>
                </a:lnTo>
                <a:lnTo>
                  <a:pt x="116912" y="171304"/>
                </a:lnTo>
                <a:lnTo>
                  <a:pt x="100678" y="188629"/>
                </a:lnTo>
                <a:lnTo>
                  <a:pt x="84996" y="208182"/>
                </a:lnTo>
                <a:lnTo>
                  <a:pt x="77258" y="218730"/>
                </a:lnTo>
                <a:lnTo>
                  <a:pt x="61887" y="240610"/>
                </a:lnTo>
                <a:lnTo>
                  <a:pt x="54232" y="251779"/>
                </a:lnTo>
                <a:lnTo>
                  <a:pt x="46589" y="265575"/>
                </a:lnTo>
                <a:lnTo>
                  <a:pt x="38954" y="281122"/>
                </a:lnTo>
                <a:lnTo>
                  <a:pt x="19459" y="323182"/>
                </a:lnTo>
                <a:lnTo>
                  <a:pt x="14517" y="333497"/>
                </a:lnTo>
                <a:lnTo>
                  <a:pt x="9952" y="350533"/>
                </a:lnTo>
                <a:lnTo>
                  <a:pt x="5639" y="372051"/>
                </a:lnTo>
                <a:lnTo>
                  <a:pt x="1493" y="396556"/>
                </a:lnTo>
                <a:lnTo>
                  <a:pt x="0" y="416703"/>
                </a:lnTo>
                <a:lnTo>
                  <a:pt x="274" y="433944"/>
                </a:lnTo>
                <a:lnTo>
                  <a:pt x="1727" y="449248"/>
                </a:lnTo>
                <a:lnTo>
                  <a:pt x="2695" y="461991"/>
                </a:lnTo>
                <a:lnTo>
                  <a:pt x="3341" y="473026"/>
                </a:lnTo>
                <a:lnTo>
                  <a:pt x="5329" y="492061"/>
                </a:lnTo>
                <a:lnTo>
                  <a:pt x="10445" y="508987"/>
                </a:lnTo>
                <a:lnTo>
                  <a:pt x="13566" y="524977"/>
                </a:lnTo>
                <a:lnTo>
                  <a:pt x="14398" y="532796"/>
                </a:lnTo>
                <a:lnTo>
                  <a:pt x="17493" y="539280"/>
                </a:lnTo>
                <a:lnTo>
                  <a:pt x="22096" y="544872"/>
                </a:lnTo>
                <a:lnTo>
                  <a:pt x="32714" y="555742"/>
                </a:lnTo>
                <a:lnTo>
                  <a:pt x="47102" y="576142"/>
                </a:lnTo>
                <a:lnTo>
                  <a:pt x="59914" y="590807"/>
                </a:lnTo>
                <a:lnTo>
                  <a:pt x="81408" y="607275"/>
                </a:lnTo>
                <a:lnTo>
                  <a:pt x="103863" y="620198"/>
                </a:lnTo>
                <a:lnTo>
                  <a:pt x="122395" y="628167"/>
                </a:lnTo>
                <a:lnTo>
                  <a:pt x="145871" y="635942"/>
                </a:lnTo>
                <a:lnTo>
                  <a:pt x="161022" y="639794"/>
                </a:lnTo>
                <a:lnTo>
                  <a:pt x="177472" y="643631"/>
                </a:lnTo>
                <a:lnTo>
                  <a:pt x="192249" y="647460"/>
                </a:lnTo>
                <a:lnTo>
                  <a:pt x="205910" y="651282"/>
                </a:lnTo>
                <a:lnTo>
                  <a:pt x="218828" y="655100"/>
                </a:lnTo>
                <a:lnTo>
                  <a:pt x="231249" y="657645"/>
                </a:lnTo>
                <a:lnTo>
                  <a:pt x="255211" y="660474"/>
                </a:lnTo>
                <a:lnTo>
                  <a:pt x="278561" y="661731"/>
                </a:lnTo>
                <a:lnTo>
                  <a:pt x="301638" y="662290"/>
                </a:lnTo>
                <a:lnTo>
                  <a:pt x="324595" y="662538"/>
                </a:lnTo>
                <a:lnTo>
                  <a:pt x="347498" y="659262"/>
                </a:lnTo>
                <a:lnTo>
                  <a:pt x="370377" y="653572"/>
                </a:lnTo>
                <a:lnTo>
                  <a:pt x="393246" y="646810"/>
                </a:lnTo>
                <a:lnTo>
                  <a:pt x="427540" y="635863"/>
                </a:lnTo>
                <a:lnTo>
                  <a:pt x="450402" y="624969"/>
                </a:lnTo>
                <a:lnTo>
                  <a:pt x="471992" y="611661"/>
                </a:lnTo>
                <a:lnTo>
                  <a:pt x="499697" y="589889"/>
                </a:lnTo>
                <a:lnTo>
                  <a:pt x="520571" y="574903"/>
                </a:lnTo>
                <a:lnTo>
                  <a:pt x="553743" y="552186"/>
                </a:lnTo>
                <a:lnTo>
                  <a:pt x="572955" y="533593"/>
                </a:lnTo>
                <a:lnTo>
                  <a:pt x="581634" y="523301"/>
                </a:lnTo>
                <a:lnTo>
                  <a:pt x="591230" y="512629"/>
                </a:lnTo>
                <a:lnTo>
                  <a:pt x="612053" y="490612"/>
                </a:lnTo>
                <a:lnTo>
                  <a:pt x="673078" y="428715"/>
                </a:lnTo>
                <a:lnTo>
                  <a:pt x="689493" y="408867"/>
                </a:lnTo>
                <a:lnTo>
                  <a:pt x="697426" y="398240"/>
                </a:lnTo>
                <a:lnTo>
                  <a:pt x="705255" y="386075"/>
                </a:lnTo>
                <a:lnTo>
                  <a:pt x="713014" y="372886"/>
                </a:lnTo>
                <a:lnTo>
                  <a:pt x="720727" y="359013"/>
                </a:lnTo>
                <a:lnTo>
                  <a:pt x="727139" y="345954"/>
                </a:lnTo>
                <a:lnTo>
                  <a:pt x="732684" y="333438"/>
                </a:lnTo>
                <a:lnTo>
                  <a:pt x="737650" y="321284"/>
                </a:lnTo>
                <a:lnTo>
                  <a:pt x="742231" y="309372"/>
                </a:lnTo>
                <a:lnTo>
                  <a:pt x="750707" y="285975"/>
                </a:lnTo>
                <a:lnTo>
                  <a:pt x="762620" y="251384"/>
                </a:lnTo>
                <a:lnTo>
                  <a:pt x="765227" y="239911"/>
                </a:lnTo>
                <a:lnTo>
                  <a:pt x="766966" y="228453"/>
                </a:lnTo>
                <a:lnTo>
                  <a:pt x="768125" y="217004"/>
                </a:lnTo>
                <a:lnTo>
                  <a:pt x="768897" y="205562"/>
                </a:lnTo>
                <a:lnTo>
                  <a:pt x="769413" y="194123"/>
                </a:lnTo>
                <a:lnTo>
                  <a:pt x="770137" y="163208"/>
                </a:lnTo>
                <a:lnTo>
                  <a:pt x="770382" y="123939"/>
                </a:lnTo>
                <a:lnTo>
                  <a:pt x="767029" y="105347"/>
                </a:lnTo>
                <a:lnTo>
                  <a:pt x="764357" y="96834"/>
                </a:lnTo>
                <a:lnTo>
                  <a:pt x="754615" y="80601"/>
                </a:lnTo>
                <a:lnTo>
                  <a:pt x="741818" y="64920"/>
                </a:lnTo>
                <a:lnTo>
                  <a:pt x="727664" y="49484"/>
                </a:lnTo>
                <a:lnTo>
                  <a:pt x="705415" y="32581"/>
                </a:lnTo>
                <a:lnTo>
                  <a:pt x="682736" y="19529"/>
                </a:lnTo>
                <a:lnTo>
                  <a:pt x="664152" y="11530"/>
                </a:lnTo>
                <a:lnTo>
                  <a:pt x="643192" y="5011"/>
                </a:lnTo>
                <a:lnTo>
                  <a:pt x="621177" y="2114"/>
                </a:lnTo>
                <a:lnTo>
                  <a:pt x="602079" y="827"/>
                </a:lnTo>
                <a:lnTo>
                  <a:pt x="585124" y="254"/>
                </a:lnTo>
                <a:lnTo>
                  <a:pt x="569122" y="0"/>
                </a:lnTo>
                <a:lnTo>
                  <a:pt x="550157" y="3273"/>
                </a:lnTo>
                <a:lnTo>
                  <a:pt x="530298" y="8962"/>
                </a:lnTo>
                <a:lnTo>
                  <a:pt x="521446" y="12257"/>
                </a:lnTo>
                <a:lnTo>
                  <a:pt x="473263" y="340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4"/>
          <p:cNvSpPr/>
          <p:nvPr/>
        </p:nvSpPr>
        <p:spPr>
          <a:xfrm>
            <a:off x="6094032" y="3864026"/>
            <a:ext cx="643943" cy="695871"/>
          </a:xfrm>
          <a:custGeom>
            <a:avLst/>
            <a:gdLst/>
            <a:ahLst/>
            <a:cxnLst/>
            <a:rect l="0" t="0" r="0" b="0"/>
            <a:pathLst>
              <a:path w="643943" h="695871">
                <a:moveTo>
                  <a:pt x="375347" y="45033"/>
                </a:moveTo>
                <a:lnTo>
                  <a:pt x="343530" y="45033"/>
                </a:lnTo>
                <a:lnTo>
                  <a:pt x="333815" y="46303"/>
                </a:lnTo>
                <a:lnTo>
                  <a:pt x="322260" y="48420"/>
                </a:lnTo>
                <a:lnTo>
                  <a:pt x="309475" y="51102"/>
                </a:lnTo>
                <a:lnTo>
                  <a:pt x="298413" y="54159"/>
                </a:lnTo>
                <a:lnTo>
                  <a:pt x="279348" y="60942"/>
                </a:lnTo>
                <a:lnTo>
                  <a:pt x="262408" y="68191"/>
                </a:lnTo>
                <a:lnTo>
                  <a:pt x="246412" y="75645"/>
                </a:lnTo>
                <a:lnTo>
                  <a:pt x="230836" y="83192"/>
                </a:lnTo>
                <a:lnTo>
                  <a:pt x="215447" y="94166"/>
                </a:lnTo>
                <a:lnTo>
                  <a:pt x="197601" y="110050"/>
                </a:lnTo>
                <a:lnTo>
                  <a:pt x="172736" y="134043"/>
                </a:lnTo>
                <a:lnTo>
                  <a:pt x="161533" y="146283"/>
                </a:lnTo>
                <a:lnTo>
                  <a:pt x="151525" y="158254"/>
                </a:lnTo>
                <a:lnTo>
                  <a:pt x="142312" y="170044"/>
                </a:lnTo>
                <a:lnTo>
                  <a:pt x="125303" y="189917"/>
                </a:lnTo>
                <a:lnTo>
                  <a:pt x="109276" y="209756"/>
                </a:lnTo>
                <a:lnTo>
                  <a:pt x="101447" y="222159"/>
                </a:lnTo>
                <a:lnTo>
                  <a:pt x="93687" y="235507"/>
                </a:lnTo>
                <a:lnTo>
                  <a:pt x="87244" y="248216"/>
                </a:lnTo>
                <a:lnTo>
                  <a:pt x="81679" y="260498"/>
                </a:lnTo>
                <a:lnTo>
                  <a:pt x="76698" y="272497"/>
                </a:lnTo>
                <a:lnTo>
                  <a:pt x="70838" y="284306"/>
                </a:lnTo>
                <a:lnTo>
                  <a:pt x="64391" y="295988"/>
                </a:lnTo>
                <a:lnTo>
                  <a:pt x="57553" y="307587"/>
                </a:lnTo>
                <a:lnTo>
                  <a:pt x="50455" y="322939"/>
                </a:lnTo>
                <a:lnTo>
                  <a:pt x="43182" y="340794"/>
                </a:lnTo>
                <a:lnTo>
                  <a:pt x="29598" y="377143"/>
                </a:lnTo>
                <a:lnTo>
                  <a:pt x="19328" y="405997"/>
                </a:lnTo>
                <a:lnTo>
                  <a:pt x="16081" y="419026"/>
                </a:lnTo>
                <a:lnTo>
                  <a:pt x="13916" y="431522"/>
                </a:lnTo>
                <a:lnTo>
                  <a:pt x="12473" y="443663"/>
                </a:lnTo>
                <a:lnTo>
                  <a:pt x="10242" y="455566"/>
                </a:lnTo>
                <a:lnTo>
                  <a:pt x="7483" y="467312"/>
                </a:lnTo>
                <a:lnTo>
                  <a:pt x="4375" y="478952"/>
                </a:lnTo>
                <a:lnTo>
                  <a:pt x="921" y="498660"/>
                </a:lnTo>
                <a:lnTo>
                  <a:pt x="0" y="507471"/>
                </a:lnTo>
                <a:lnTo>
                  <a:pt x="2363" y="527421"/>
                </a:lnTo>
                <a:lnTo>
                  <a:pt x="7647" y="547718"/>
                </a:lnTo>
                <a:lnTo>
                  <a:pt x="14229" y="565205"/>
                </a:lnTo>
                <a:lnTo>
                  <a:pt x="21387" y="581444"/>
                </a:lnTo>
                <a:lnTo>
                  <a:pt x="30072" y="597128"/>
                </a:lnTo>
                <a:lnTo>
                  <a:pt x="42398" y="612566"/>
                </a:lnTo>
                <a:lnTo>
                  <a:pt x="56343" y="627893"/>
                </a:lnTo>
                <a:lnTo>
                  <a:pt x="63618" y="635537"/>
                </a:lnTo>
                <a:lnTo>
                  <a:pt x="81861" y="647416"/>
                </a:lnTo>
                <a:lnTo>
                  <a:pt x="118550" y="665390"/>
                </a:lnTo>
                <a:lnTo>
                  <a:pt x="129219" y="669425"/>
                </a:lnTo>
                <a:lnTo>
                  <a:pt x="141412" y="673385"/>
                </a:lnTo>
                <a:lnTo>
                  <a:pt x="154620" y="677294"/>
                </a:lnTo>
                <a:lnTo>
                  <a:pt x="165966" y="681170"/>
                </a:lnTo>
                <a:lnTo>
                  <a:pt x="185345" y="688864"/>
                </a:lnTo>
                <a:lnTo>
                  <a:pt x="196609" y="691424"/>
                </a:lnTo>
                <a:lnTo>
                  <a:pt x="209199" y="693131"/>
                </a:lnTo>
                <a:lnTo>
                  <a:pt x="222671" y="694268"/>
                </a:lnTo>
                <a:lnTo>
                  <a:pt x="235464" y="695027"/>
                </a:lnTo>
                <a:lnTo>
                  <a:pt x="259837" y="695870"/>
                </a:lnTo>
                <a:lnTo>
                  <a:pt x="271670" y="694824"/>
                </a:lnTo>
                <a:lnTo>
                  <a:pt x="283370" y="692857"/>
                </a:lnTo>
                <a:lnTo>
                  <a:pt x="294979" y="690276"/>
                </a:lnTo>
                <a:lnTo>
                  <a:pt x="306529" y="687285"/>
                </a:lnTo>
                <a:lnTo>
                  <a:pt x="318039" y="684021"/>
                </a:lnTo>
                <a:lnTo>
                  <a:pt x="340987" y="677008"/>
                </a:lnTo>
                <a:lnTo>
                  <a:pt x="363886" y="669658"/>
                </a:lnTo>
                <a:lnTo>
                  <a:pt x="383377" y="658771"/>
                </a:lnTo>
                <a:lnTo>
                  <a:pt x="401776" y="646736"/>
                </a:lnTo>
                <a:lnTo>
                  <a:pt x="412016" y="641748"/>
                </a:lnTo>
                <a:lnTo>
                  <a:pt x="422654" y="637153"/>
                </a:lnTo>
                <a:lnTo>
                  <a:pt x="441246" y="621888"/>
                </a:lnTo>
                <a:lnTo>
                  <a:pt x="457975" y="603673"/>
                </a:lnTo>
                <a:lnTo>
                  <a:pt x="473878" y="587111"/>
                </a:lnTo>
                <a:lnTo>
                  <a:pt x="489412" y="567897"/>
                </a:lnTo>
                <a:lnTo>
                  <a:pt x="504783" y="546657"/>
                </a:lnTo>
                <a:lnTo>
                  <a:pt x="530257" y="509469"/>
                </a:lnTo>
                <a:lnTo>
                  <a:pt x="555110" y="472429"/>
                </a:lnTo>
                <a:lnTo>
                  <a:pt x="565039" y="454424"/>
                </a:lnTo>
                <a:lnTo>
                  <a:pt x="572929" y="437340"/>
                </a:lnTo>
                <a:lnTo>
                  <a:pt x="579459" y="420872"/>
                </a:lnTo>
                <a:lnTo>
                  <a:pt x="586351" y="406082"/>
                </a:lnTo>
                <a:lnTo>
                  <a:pt x="593486" y="392413"/>
                </a:lnTo>
                <a:lnTo>
                  <a:pt x="600784" y="379490"/>
                </a:lnTo>
                <a:lnTo>
                  <a:pt x="608189" y="363254"/>
                </a:lnTo>
                <a:lnTo>
                  <a:pt x="615665" y="344811"/>
                </a:lnTo>
                <a:lnTo>
                  <a:pt x="623188" y="324895"/>
                </a:lnTo>
                <a:lnTo>
                  <a:pt x="628204" y="307808"/>
                </a:lnTo>
                <a:lnTo>
                  <a:pt x="631549" y="292606"/>
                </a:lnTo>
                <a:lnTo>
                  <a:pt x="633779" y="278662"/>
                </a:lnTo>
                <a:lnTo>
                  <a:pt x="642984" y="228698"/>
                </a:lnTo>
                <a:lnTo>
                  <a:pt x="643942" y="213196"/>
                </a:lnTo>
                <a:lnTo>
                  <a:pt x="643311" y="199052"/>
                </a:lnTo>
                <a:lnTo>
                  <a:pt x="641620" y="185813"/>
                </a:lnTo>
                <a:lnTo>
                  <a:pt x="636354" y="164329"/>
                </a:lnTo>
                <a:lnTo>
                  <a:pt x="622625" y="123772"/>
                </a:lnTo>
                <a:lnTo>
                  <a:pt x="611826" y="105005"/>
                </a:lnTo>
                <a:lnTo>
                  <a:pt x="598559" y="88198"/>
                </a:lnTo>
                <a:lnTo>
                  <a:pt x="584196" y="72261"/>
                </a:lnTo>
                <a:lnTo>
                  <a:pt x="569345" y="56711"/>
                </a:lnTo>
                <a:lnTo>
                  <a:pt x="561829" y="49009"/>
                </a:lnTo>
                <a:lnTo>
                  <a:pt x="543318" y="37064"/>
                </a:lnTo>
                <a:lnTo>
                  <a:pt x="533048" y="32100"/>
                </a:lnTo>
                <a:lnTo>
                  <a:pt x="522392" y="27522"/>
                </a:lnTo>
                <a:lnTo>
                  <a:pt x="511477" y="23199"/>
                </a:lnTo>
                <a:lnTo>
                  <a:pt x="489189" y="15009"/>
                </a:lnTo>
                <a:lnTo>
                  <a:pt x="466584" y="7136"/>
                </a:lnTo>
                <a:lnTo>
                  <a:pt x="455222" y="4528"/>
                </a:lnTo>
                <a:lnTo>
                  <a:pt x="443837" y="2790"/>
                </a:lnTo>
                <a:lnTo>
                  <a:pt x="432437" y="1631"/>
                </a:lnTo>
                <a:lnTo>
                  <a:pt x="421027" y="859"/>
                </a:lnTo>
                <a:lnTo>
                  <a:pt x="409611" y="343"/>
                </a:lnTo>
                <a:lnTo>
                  <a:pt x="398190" y="0"/>
                </a:lnTo>
                <a:lnTo>
                  <a:pt x="386766" y="1041"/>
                </a:lnTo>
                <a:lnTo>
                  <a:pt x="375340" y="3005"/>
                </a:lnTo>
                <a:lnTo>
                  <a:pt x="341057" y="10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5"/>
          <p:cNvSpPr/>
          <p:nvPr/>
        </p:nvSpPr>
        <p:spPr>
          <a:xfrm>
            <a:off x="1498275" y="5303519"/>
            <a:ext cx="570556" cy="708460"/>
          </a:xfrm>
          <a:custGeom>
            <a:avLst/>
            <a:gdLst/>
            <a:ahLst/>
            <a:cxnLst/>
            <a:rect l="0" t="0" r="0" b="0"/>
            <a:pathLst>
              <a:path w="570556" h="708460">
                <a:moveTo>
                  <a:pt x="570555" y="57150"/>
                </a:moveTo>
                <a:lnTo>
                  <a:pt x="552351" y="51083"/>
                </a:lnTo>
                <a:lnTo>
                  <a:pt x="538099" y="48025"/>
                </a:lnTo>
                <a:lnTo>
                  <a:pt x="519708" y="44717"/>
                </a:lnTo>
                <a:lnTo>
                  <a:pt x="498556" y="41241"/>
                </a:lnTo>
                <a:lnTo>
                  <a:pt x="481916" y="37654"/>
                </a:lnTo>
                <a:lnTo>
                  <a:pt x="468282" y="33993"/>
                </a:lnTo>
                <a:lnTo>
                  <a:pt x="456653" y="30282"/>
                </a:lnTo>
                <a:lnTo>
                  <a:pt x="446360" y="27808"/>
                </a:lnTo>
                <a:lnTo>
                  <a:pt x="436959" y="26159"/>
                </a:lnTo>
                <a:lnTo>
                  <a:pt x="428151" y="25059"/>
                </a:lnTo>
                <a:lnTo>
                  <a:pt x="412119" y="25596"/>
                </a:lnTo>
                <a:lnTo>
                  <a:pt x="391271" y="27224"/>
                </a:lnTo>
                <a:lnTo>
                  <a:pt x="367212" y="29580"/>
                </a:lnTo>
                <a:lnTo>
                  <a:pt x="347363" y="32420"/>
                </a:lnTo>
                <a:lnTo>
                  <a:pt x="330320" y="35583"/>
                </a:lnTo>
                <a:lnTo>
                  <a:pt x="315148" y="38963"/>
                </a:lnTo>
                <a:lnTo>
                  <a:pt x="302494" y="41215"/>
                </a:lnTo>
                <a:lnTo>
                  <a:pt x="291517" y="42717"/>
                </a:lnTo>
                <a:lnTo>
                  <a:pt x="281660" y="43718"/>
                </a:lnTo>
                <a:lnTo>
                  <a:pt x="263934" y="48217"/>
                </a:lnTo>
                <a:lnTo>
                  <a:pt x="255651" y="51195"/>
                </a:lnTo>
                <a:lnTo>
                  <a:pt x="245049" y="56990"/>
                </a:lnTo>
                <a:lnTo>
                  <a:pt x="232901" y="64664"/>
                </a:lnTo>
                <a:lnTo>
                  <a:pt x="219722" y="73589"/>
                </a:lnTo>
                <a:lnTo>
                  <a:pt x="208396" y="82080"/>
                </a:lnTo>
                <a:lnTo>
                  <a:pt x="198306" y="90280"/>
                </a:lnTo>
                <a:lnTo>
                  <a:pt x="189039" y="98287"/>
                </a:lnTo>
                <a:lnTo>
                  <a:pt x="171968" y="113957"/>
                </a:lnTo>
                <a:lnTo>
                  <a:pt x="148078" y="137058"/>
                </a:lnTo>
                <a:lnTo>
                  <a:pt x="94330" y="190495"/>
                </a:lnTo>
                <a:lnTo>
                  <a:pt x="85432" y="201926"/>
                </a:lnTo>
                <a:lnTo>
                  <a:pt x="75689" y="215898"/>
                </a:lnTo>
                <a:lnTo>
                  <a:pt x="65384" y="231562"/>
                </a:lnTo>
                <a:lnTo>
                  <a:pt x="57244" y="244545"/>
                </a:lnTo>
                <a:lnTo>
                  <a:pt x="44813" y="265743"/>
                </a:lnTo>
                <a:lnTo>
                  <a:pt x="35055" y="287018"/>
                </a:lnTo>
                <a:lnTo>
                  <a:pt x="27755" y="307904"/>
                </a:lnTo>
                <a:lnTo>
                  <a:pt x="22375" y="335212"/>
                </a:lnTo>
                <a:lnTo>
                  <a:pt x="16616" y="355994"/>
                </a:lnTo>
                <a:lnTo>
                  <a:pt x="9823" y="377929"/>
                </a:lnTo>
                <a:lnTo>
                  <a:pt x="3840" y="399109"/>
                </a:lnTo>
                <a:lnTo>
                  <a:pt x="1182" y="416989"/>
                </a:lnTo>
                <a:lnTo>
                  <a:pt x="0" y="436789"/>
                </a:lnTo>
                <a:lnTo>
                  <a:pt x="745" y="457019"/>
                </a:lnTo>
                <a:lnTo>
                  <a:pt x="5309" y="474477"/>
                </a:lnTo>
                <a:lnTo>
                  <a:pt x="8184" y="494089"/>
                </a:lnTo>
                <a:lnTo>
                  <a:pt x="9462" y="514235"/>
                </a:lnTo>
                <a:lnTo>
                  <a:pt x="10030" y="531656"/>
                </a:lnTo>
                <a:lnTo>
                  <a:pt x="13669" y="551251"/>
                </a:lnTo>
                <a:lnTo>
                  <a:pt x="19520" y="571391"/>
                </a:lnTo>
                <a:lnTo>
                  <a:pt x="26354" y="588808"/>
                </a:lnTo>
                <a:lnTo>
                  <a:pt x="33624" y="605016"/>
                </a:lnTo>
                <a:lnTo>
                  <a:pt x="42359" y="621956"/>
                </a:lnTo>
                <a:lnTo>
                  <a:pt x="54708" y="642185"/>
                </a:lnTo>
                <a:lnTo>
                  <a:pt x="68663" y="657103"/>
                </a:lnTo>
                <a:lnTo>
                  <a:pt x="83331" y="667966"/>
                </a:lnTo>
                <a:lnTo>
                  <a:pt x="98318" y="677027"/>
                </a:lnTo>
                <a:lnTo>
                  <a:pt x="113445" y="685288"/>
                </a:lnTo>
                <a:lnTo>
                  <a:pt x="143852" y="700939"/>
                </a:lnTo>
                <a:lnTo>
                  <a:pt x="159083" y="705229"/>
                </a:lnTo>
                <a:lnTo>
                  <a:pt x="174318" y="707135"/>
                </a:lnTo>
                <a:lnTo>
                  <a:pt x="189556" y="707982"/>
                </a:lnTo>
                <a:lnTo>
                  <a:pt x="204795" y="708359"/>
                </a:lnTo>
                <a:lnTo>
                  <a:pt x="212415" y="708459"/>
                </a:lnTo>
                <a:lnTo>
                  <a:pt x="227655" y="705185"/>
                </a:lnTo>
                <a:lnTo>
                  <a:pt x="264202" y="692733"/>
                </a:lnTo>
                <a:lnTo>
                  <a:pt x="273610" y="689152"/>
                </a:lnTo>
                <a:lnTo>
                  <a:pt x="290836" y="681787"/>
                </a:lnTo>
                <a:lnTo>
                  <a:pt x="300255" y="678045"/>
                </a:lnTo>
                <a:lnTo>
                  <a:pt x="320882" y="670500"/>
                </a:lnTo>
                <a:lnTo>
                  <a:pt x="331716" y="665440"/>
                </a:lnTo>
                <a:lnTo>
                  <a:pt x="342749" y="659527"/>
                </a:lnTo>
                <a:lnTo>
                  <a:pt x="353914" y="653044"/>
                </a:lnTo>
                <a:lnTo>
                  <a:pt x="373093" y="642456"/>
                </a:lnTo>
                <a:lnTo>
                  <a:pt x="390084" y="632246"/>
                </a:lnTo>
                <a:lnTo>
                  <a:pt x="415200" y="612218"/>
                </a:lnTo>
                <a:lnTo>
                  <a:pt x="425075" y="604996"/>
                </a:lnTo>
                <a:lnTo>
                  <a:pt x="435468" y="597640"/>
                </a:lnTo>
                <a:lnTo>
                  <a:pt x="450403" y="582694"/>
                </a:lnTo>
                <a:lnTo>
                  <a:pt x="462544" y="566316"/>
                </a:lnTo>
                <a:lnTo>
                  <a:pt x="476406" y="546336"/>
                </a:lnTo>
                <a:lnTo>
                  <a:pt x="487648" y="528143"/>
                </a:lnTo>
                <a:lnTo>
                  <a:pt x="498147" y="510321"/>
                </a:lnTo>
                <a:lnTo>
                  <a:pt x="511280" y="489699"/>
                </a:lnTo>
                <a:lnTo>
                  <a:pt x="522197" y="467834"/>
                </a:lnTo>
                <a:lnTo>
                  <a:pt x="526886" y="456670"/>
                </a:lnTo>
                <a:lnTo>
                  <a:pt x="530012" y="445417"/>
                </a:lnTo>
                <a:lnTo>
                  <a:pt x="532096" y="434105"/>
                </a:lnTo>
                <a:lnTo>
                  <a:pt x="533486" y="422753"/>
                </a:lnTo>
                <a:lnTo>
                  <a:pt x="551930" y="300522"/>
                </a:lnTo>
                <a:lnTo>
                  <a:pt x="554328" y="280358"/>
                </a:lnTo>
                <a:lnTo>
                  <a:pt x="555927" y="263105"/>
                </a:lnTo>
                <a:lnTo>
                  <a:pt x="556993" y="247794"/>
                </a:lnTo>
                <a:lnTo>
                  <a:pt x="556433" y="233776"/>
                </a:lnTo>
                <a:lnTo>
                  <a:pt x="554790" y="220621"/>
                </a:lnTo>
                <a:lnTo>
                  <a:pt x="552425" y="208041"/>
                </a:lnTo>
                <a:lnTo>
                  <a:pt x="547038" y="188224"/>
                </a:lnTo>
                <a:lnTo>
                  <a:pt x="530893" y="135725"/>
                </a:lnTo>
                <a:lnTo>
                  <a:pt x="523794" y="114614"/>
                </a:lnTo>
                <a:lnTo>
                  <a:pt x="517791" y="98000"/>
                </a:lnTo>
                <a:lnTo>
                  <a:pt x="512519" y="84383"/>
                </a:lnTo>
                <a:lnTo>
                  <a:pt x="503274" y="62480"/>
                </a:lnTo>
                <a:lnTo>
                  <a:pt x="499031" y="53083"/>
                </a:lnTo>
                <a:lnTo>
                  <a:pt x="493662" y="45549"/>
                </a:lnTo>
                <a:lnTo>
                  <a:pt x="480923" y="33791"/>
                </a:lnTo>
                <a:lnTo>
                  <a:pt x="466795" y="24332"/>
                </a:lnTo>
                <a:lnTo>
                  <a:pt x="452049" y="15895"/>
                </a:lnTo>
                <a:lnTo>
                  <a:pt x="437029" y="7911"/>
                </a:lnTo>
                <a:lnTo>
                  <a:pt x="421887" y="3516"/>
                </a:lnTo>
                <a:lnTo>
                  <a:pt x="406690" y="1563"/>
                </a:lnTo>
                <a:lnTo>
                  <a:pt x="391469" y="695"/>
                </a:lnTo>
                <a:lnTo>
                  <a:pt x="379624" y="309"/>
                </a:lnTo>
                <a:lnTo>
                  <a:pt x="3419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6"/>
          <p:cNvSpPr/>
          <p:nvPr/>
        </p:nvSpPr>
        <p:spPr>
          <a:xfrm>
            <a:off x="5315494" y="5303519"/>
            <a:ext cx="575869" cy="720032"/>
          </a:xfrm>
          <a:custGeom>
            <a:avLst/>
            <a:gdLst/>
            <a:ahLst/>
            <a:cxnLst/>
            <a:rect l="0" t="0" r="0" b="0"/>
            <a:pathLst>
              <a:path w="575869" h="720032">
                <a:moveTo>
                  <a:pt x="570956" y="102870"/>
                </a:moveTo>
                <a:lnTo>
                  <a:pt x="558820" y="96803"/>
                </a:lnTo>
                <a:lnTo>
                  <a:pt x="553975" y="92475"/>
                </a:lnTo>
                <a:lnTo>
                  <a:pt x="537074" y="70666"/>
                </a:lnTo>
                <a:lnTo>
                  <a:pt x="533128" y="66161"/>
                </a:lnTo>
                <a:lnTo>
                  <a:pt x="527957" y="63158"/>
                </a:lnTo>
                <a:lnTo>
                  <a:pt x="515439" y="59820"/>
                </a:lnTo>
                <a:lnTo>
                  <a:pt x="504794" y="54950"/>
                </a:lnTo>
                <a:lnTo>
                  <a:pt x="500178" y="51873"/>
                </a:lnTo>
                <a:lnTo>
                  <a:pt x="488276" y="48455"/>
                </a:lnTo>
                <a:lnTo>
                  <a:pt x="473249" y="45666"/>
                </a:lnTo>
                <a:lnTo>
                  <a:pt x="463908" y="43144"/>
                </a:lnTo>
                <a:lnTo>
                  <a:pt x="453870" y="40193"/>
                </a:lnTo>
                <a:lnTo>
                  <a:pt x="443369" y="38225"/>
                </a:lnTo>
                <a:lnTo>
                  <a:pt x="432558" y="36914"/>
                </a:lnTo>
                <a:lnTo>
                  <a:pt x="421540" y="36039"/>
                </a:lnTo>
                <a:lnTo>
                  <a:pt x="409115" y="35456"/>
                </a:lnTo>
                <a:lnTo>
                  <a:pt x="381763" y="34809"/>
                </a:lnTo>
                <a:lnTo>
                  <a:pt x="349940" y="34444"/>
                </a:lnTo>
                <a:lnTo>
                  <a:pt x="332603" y="37746"/>
                </a:lnTo>
                <a:lnTo>
                  <a:pt x="316431" y="43446"/>
                </a:lnTo>
                <a:lnTo>
                  <a:pt x="259481" y="67231"/>
                </a:lnTo>
                <a:lnTo>
                  <a:pt x="246466" y="74031"/>
                </a:lnTo>
                <a:lnTo>
                  <a:pt x="235249" y="81104"/>
                </a:lnTo>
                <a:lnTo>
                  <a:pt x="225231" y="88359"/>
                </a:lnTo>
                <a:lnTo>
                  <a:pt x="207327" y="103194"/>
                </a:lnTo>
                <a:lnTo>
                  <a:pt x="189633" y="118254"/>
                </a:lnTo>
                <a:lnTo>
                  <a:pt x="179581" y="125826"/>
                </a:lnTo>
                <a:lnTo>
                  <a:pt x="169069" y="133415"/>
                </a:lnTo>
                <a:lnTo>
                  <a:pt x="159521" y="142283"/>
                </a:lnTo>
                <a:lnTo>
                  <a:pt x="142139" y="162297"/>
                </a:lnTo>
                <a:lnTo>
                  <a:pt x="105938" y="207120"/>
                </a:lnTo>
                <a:lnTo>
                  <a:pt x="94574" y="221900"/>
                </a:lnTo>
                <a:lnTo>
                  <a:pt x="84458" y="235564"/>
                </a:lnTo>
                <a:lnTo>
                  <a:pt x="75174" y="248483"/>
                </a:lnTo>
                <a:lnTo>
                  <a:pt x="67714" y="260905"/>
                </a:lnTo>
                <a:lnTo>
                  <a:pt x="61471" y="272997"/>
                </a:lnTo>
                <a:lnTo>
                  <a:pt x="49878" y="295322"/>
                </a:lnTo>
                <a:lnTo>
                  <a:pt x="36259" y="313711"/>
                </a:lnTo>
                <a:lnTo>
                  <a:pt x="25126" y="333737"/>
                </a:lnTo>
                <a:lnTo>
                  <a:pt x="17215" y="354068"/>
                </a:lnTo>
                <a:lnTo>
                  <a:pt x="11491" y="381064"/>
                </a:lnTo>
                <a:lnTo>
                  <a:pt x="5651" y="401772"/>
                </a:lnTo>
                <a:lnTo>
                  <a:pt x="3586" y="415168"/>
                </a:lnTo>
                <a:lnTo>
                  <a:pt x="2209" y="430449"/>
                </a:lnTo>
                <a:lnTo>
                  <a:pt x="1292" y="446986"/>
                </a:lnTo>
                <a:lnTo>
                  <a:pt x="272" y="482294"/>
                </a:lnTo>
                <a:lnTo>
                  <a:pt x="0" y="500599"/>
                </a:lnTo>
                <a:lnTo>
                  <a:pt x="1088" y="517883"/>
                </a:lnTo>
                <a:lnTo>
                  <a:pt x="3084" y="534486"/>
                </a:lnTo>
                <a:lnTo>
                  <a:pt x="5684" y="550634"/>
                </a:lnTo>
                <a:lnTo>
                  <a:pt x="9958" y="563939"/>
                </a:lnTo>
                <a:lnTo>
                  <a:pt x="21480" y="585496"/>
                </a:lnTo>
                <a:lnTo>
                  <a:pt x="31681" y="603544"/>
                </a:lnTo>
                <a:lnTo>
                  <a:pt x="40448" y="620032"/>
                </a:lnTo>
                <a:lnTo>
                  <a:pt x="48578" y="635827"/>
                </a:lnTo>
                <a:lnTo>
                  <a:pt x="59811" y="651314"/>
                </a:lnTo>
                <a:lnTo>
                  <a:pt x="73270" y="665393"/>
                </a:lnTo>
                <a:lnTo>
                  <a:pt x="87719" y="675884"/>
                </a:lnTo>
                <a:lnTo>
                  <a:pt x="104066" y="688930"/>
                </a:lnTo>
                <a:lnTo>
                  <a:pt x="116222" y="696928"/>
                </a:lnTo>
                <a:lnTo>
                  <a:pt x="130092" y="704716"/>
                </a:lnTo>
                <a:lnTo>
                  <a:pt x="144723" y="712410"/>
                </a:lnTo>
                <a:lnTo>
                  <a:pt x="159692" y="716677"/>
                </a:lnTo>
                <a:lnTo>
                  <a:pt x="174812" y="718574"/>
                </a:lnTo>
                <a:lnTo>
                  <a:pt x="189998" y="719416"/>
                </a:lnTo>
                <a:lnTo>
                  <a:pt x="231032" y="719891"/>
                </a:lnTo>
                <a:lnTo>
                  <a:pt x="265203" y="720031"/>
                </a:lnTo>
                <a:lnTo>
                  <a:pt x="283089" y="716677"/>
                </a:lnTo>
                <a:lnTo>
                  <a:pt x="299505" y="712223"/>
                </a:lnTo>
                <a:lnTo>
                  <a:pt x="315268" y="710244"/>
                </a:lnTo>
                <a:lnTo>
                  <a:pt x="325567" y="705906"/>
                </a:lnTo>
                <a:lnTo>
                  <a:pt x="337513" y="699205"/>
                </a:lnTo>
                <a:lnTo>
                  <a:pt x="350557" y="690927"/>
                </a:lnTo>
                <a:lnTo>
                  <a:pt x="361793" y="684138"/>
                </a:lnTo>
                <a:lnTo>
                  <a:pt x="371824" y="678342"/>
                </a:lnTo>
                <a:lnTo>
                  <a:pt x="381051" y="673208"/>
                </a:lnTo>
                <a:lnTo>
                  <a:pt x="392283" y="664705"/>
                </a:lnTo>
                <a:lnTo>
                  <a:pt x="404851" y="653957"/>
                </a:lnTo>
                <a:lnTo>
                  <a:pt x="418309" y="641711"/>
                </a:lnTo>
                <a:lnTo>
                  <a:pt x="428551" y="631008"/>
                </a:lnTo>
                <a:lnTo>
                  <a:pt x="443318" y="612342"/>
                </a:lnTo>
                <a:lnTo>
                  <a:pt x="470907" y="575417"/>
                </a:lnTo>
                <a:lnTo>
                  <a:pt x="481397" y="560142"/>
                </a:lnTo>
                <a:lnTo>
                  <a:pt x="503212" y="526236"/>
                </a:lnTo>
                <a:lnTo>
                  <a:pt x="513093" y="508304"/>
                </a:lnTo>
                <a:lnTo>
                  <a:pt x="522220" y="489999"/>
                </a:lnTo>
                <a:lnTo>
                  <a:pt x="549052" y="433199"/>
                </a:lnTo>
                <a:lnTo>
                  <a:pt x="553813" y="419610"/>
                </a:lnTo>
                <a:lnTo>
                  <a:pt x="558257" y="404200"/>
                </a:lnTo>
                <a:lnTo>
                  <a:pt x="562491" y="387577"/>
                </a:lnTo>
                <a:lnTo>
                  <a:pt x="570580" y="352173"/>
                </a:lnTo>
                <a:lnTo>
                  <a:pt x="574515" y="333843"/>
                </a:lnTo>
                <a:lnTo>
                  <a:pt x="575868" y="316542"/>
                </a:lnTo>
                <a:lnTo>
                  <a:pt x="575501" y="299928"/>
                </a:lnTo>
                <a:lnTo>
                  <a:pt x="573986" y="283772"/>
                </a:lnTo>
                <a:lnTo>
                  <a:pt x="572976" y="269192"/>
                </a:lnTo>
                <a:lnTo>
                  <a:pt x="572303" y="255661"/>
                </a:lnTo>
                <a:lnTo>
                  <a:pt x="571854" y="242831"/>
                </a:lnTo>
                <a:lnTo>
                  <a:pt x="567968" y="221802"/>
                </a:lnTo>
                <a:lnTo>
                  <a:pt x="563277" y="203989"/>
                </a:lnTo>
                <a:lnTo>
                  <a:pt x="561194" y="187605"/>
                </a:lnTo>
                <a:lnTo>
                  <a:pt x="558097" y="177140"/>
                </a:lnTo>
                <a:lnTo>
                  <a:pt x="553494" y="165084"/>
                </a:lnTo>
                <a:lnTo>
                  <a:pt x="542874" y="140681"/>
                </a:lnTo>
                <a:lnTo>
                  <a:pt x="533922" y="121368"/>
                </a:lnTo>
                <a:lnTo>
                  <a:pt x="513946" y="80439"/>
                </a:lnTo>
                <a:lnTo>
                  <a:pt x="510089" y="72676"/>
                </a:lnTo>
                <a:lnTo>
                  <a:pt x="495644" y="53891"/>
                </a:lnTo>
                <a:lnTo>
                  <a:pt x="479063" y="35382"/>
                </a:lnTo>
                <a:lnTo>
                  <a:pt x="467461" y="22922"/>
                </a:lnTo>
                <a:lnTo>
                  <a:pt x="461320" y="19091"/>
                </a:lnTo>
                <a:lnTo>
                  <a:pt x="447722" y="14835"/>
                </a:lnTo>
                <a:lnTo>
                  <a:pt x="436598" y="9557"/>
                </a:lnTo>
                <a:lnTo>
                  <a:pt x="431854" y="6372"/>
                </a:lnTo>
                <a:lnTo>
                  <a:pt x="419809" y="2832"/>
                </a:lnTo>
                <a:lnTo>
                  <a:pt x="402135" y="839"/>
                </a:lnTo>
                <a:lnTo>
                  <a:pt x="37664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7"/>
          <p:cNvSpPr/>
          <p:nvPr/>
        </p:nvSpPr>
        <p:spPr>
          <a:xfrm>
            <a:off x="3474720" y="4732237"/>
            <a:ext cx="280460" cy="308381"/>
          </a:xfrm>
          <a:custGeom>
            <a:avLst/>
            <a:gdLst/>
            <a:ahLst/>
            <a:cxnLst/>
            <a:rect l="0" t="0" r="0" b="0"/>
            <a:pathLst>
              <a:path w="280460" h="308381">
                <a:moveTo>
                  <a:pt x="0" y="251242"/>
                </a:moveTo>
                <a:lnTo>
                  <a:pt x="17026" y="251242"/>
                </a:lnTo>
                <a:lnTo>
                  <a:pt x="18971" y="249972"/>
                </a:lnTo>
                <a:lnTo>
                  <a:pt x="20267" y="247856"/>
                </a:lnTo>
                <a:lnTo>
                  <a:pt x="21131" y="245175"/>
                </a:lnTo>
                <a:lnTo>
                  <a:pt x="25478" y="238809"/>
                </a:lnTo>
                <a:lnTo>
                  <a:pt x="28415" y="235334"/>
                </a:lnTo>
                <a:lnTo>
                  <a:pt x="30373" y="231746"/>
                </a:lnTo>
                <a:lnTo>
                  <a:pt x="32549" y="224374"/>
                </a:lnTo>
                <a:lnTo>
                  <a:pt x="35669" y="216820"/>
                </a:lnTo>
                <a:lnTo>
                  <a:pt x="40289" y="206704"/>
                </a:lnTo>
                <a:lnTo>
                  <a:pt x="59887" y="166104"/>
                </a:lnTo>
                <a:lnTo>
                  <a:pt x="72072" y="141491"/>
                </a:lnTo>
                <a:lnTo>
                  <a:pt x="75988" y="134894"/>
                </a:lnTo>
                <a:lnTo>
                  <a:pt x="79868" y="129227"/>
                </a:lnTo>
                <a:lnTo>
                  <a:pt x="83725" y="124179"/>
                </a:lnTo>
                <a:lnTo>
                  <a:pt x="87567" y="118273"/>
                </a:lnTo>
                <a:lnTo>
                  <a:pt x="91397" y="111797"/>
                </a:lnTo>
                <a:lnTo>
                  <a:pt x="95222" y="104939"/>
                </a:lnTo>
                <a:lnTo>
                  <a:pt x="99041" y="99097"/>
                </a:lnTo>
                <a:lnTo>
                  <a:pt x="102857" y="93931"/>
                </a:lnTo>
                <a:lnTo>
                  <a:pt x="106671" y="89219"/>
                </a:lnTo>
                <a:lnTo>
                  <a:pt x="110484" y="82267"/>
                </a:lnTo>
                <a:lnTo>
                  <a:pt x="114296" y="73822"/>
                </a:lnTo>
                <a:lnTo>
                  <a:pt x="118107" y="64382"/>
                </a:lnTo>
                <a:lnTo>
                  <a:pt x="121918" y="55549"/>
                </a:lnTo>
                <a:lnTo>
                  <a:pt x="129539" y="38961"/>
                </a:lnTo>
                <a:lnTo>
                  <a:pt x="133349" y="32251"/>
                </a:lnTo>
                <a:lnTo>
                  <a:pt x="137159" y="26508"/>
                </a:lnTo>
                <a:lnTo>
                  <a:pt x="140969" y="21410"/>
                </a:lnTo>
                <a:lnTo>
                  <a:pt x="146050" y="16741"/>
                </a:lnTo>
                <a:lnTo>
                  <a:pt x="151976" y="12358"/>
                </a:lnTo>
                <a:lnTo>
                  <a:pt x="167603" y="2267"/>
                </a:lnTo>
                <a:lnTo>
                  <a:pt x="173127" y="886"/>
                </a:lnTo>
                <a:lnTo>
                  <a:pt x="180953" y="0"/>
                </a:lnTo>
                <a:lnTo>
                  <a:pt x="185410" y="3266"/>
                </a:lnTo>
                <a:lnTo>
                  <a:pt x="188376" y="5915"/>
                </a:lnTo>
                <a:lnTo>
                  <a:pt x="190354" y="8951"/>
                </a:lnTo>
                <a:lnTo>
                  <a:pt x="192551" y="15711"/>
                </a:lnTo>
                <a:lnTo>
                  <a:pt x="194407" y="18021"/>
                </a:lnTo>
                <a:lnTo>
                  <a:pt x="196915" y="19562"/>
                </a:lnTo>
                <a:lnTo>
                  <a:pt x="199856" y="20589"/>
                </a:lnTo>
                <a:lnTo>
                  <a:pt x="201817" y="22543"/>
                </a:lnTo>
                <a:lnTo>
                  <a:pt x="203125" y="25116"/>
                </a:lnTo>
                <a:lnTo>
                  <a:pt x="203996" y="28102"/>
                </a:lnTo>
                <a:lnTo>
                  <a:pt x="208352" y="34806"/>
                </a:lnTo>
                <a:lnTo>
                  <a:pt x="211291" y="38371"/>
                </a:lnTo>
                <a:lnTo>
                  <a:pt x="213251" y="42018"/>
                </a:lnTo>
                <a:lnTo>
                  <a:pt x="217278" y="54489"/>
                </a:lnTo>
                <a:lnTo>
                  <a:pt x="219782" y="60384"/>
                </a:lnTo>
                <a:lnTo>
                  <a:pt x="222721" y="66853"/>
                </a:lnTo>
                <a:lnTo>
                  <a:pt x="225951" y="72436"/>
                </a:lnTo>
                <a:lnTo>
                  <a:pt x="232926" y="82026"/>
                </a:lnTo>
                <a:lnTo>
                  <a:pt x="236564" y="91442"/>
                </a:lnTo>
                <a:lnTo>
                  <a:pt x="240259" y="104068"/>
                </a:lnTo>
                <a:lnTo>
                  <a:pt x="255315" y="163892"/>
                </a:lnTo>
                <a:lnTo>
                  <a:pt x="259110" y="175229"/>
                </a:lnTo>
                <a:lnTo>
                  <a:pt x="262910" y="184057"/>
                </a:lnTo>
                <a:lnTo>
                  <a:pt x="266713" y="191212"/>
                </a:lnTo>
                <a:lnTo>
                  <a:pt x="269248" y="197252"/>
                </a:lnTo>
                <a:lnTo>
                  <a:pt x="270939" y="202549"/>
                </a:lnTo>
                <a:lnTo>
                  <a:pt x="272066" y="207350"/>
                </a:lnTo>
                <a:lnTo>
                  <a:pt x="274087" y="214361"/>
                </a:lnTo>
                <a:lnTo>
                  <a:pt x="279720" y="232311"/>
                </a:lnTo>
                <a:lnTo>
                  <a:pt x="280459" y="239891"/>
                </a:lnTo>
                <a:lnTo>
                  <a:pt x="279683" y="246215"/>
                </a:lnTo>
                <a:lnTo>
                  <a:pt x="277895" y="251701"/>
                </a:lnTo>
                <a:lnTo>
                  <a:pt x="275909" y="261183"/>
                </a:lnTo>
                <a:lnTo>
                  <a:pt x="274634" y="271550"/>
                </a:lnTo>
                <a:lnTo>
                  <a:pt x="274413" y="279414"/>
                </a:lnTo>
                <a:lnTo>
                  <a:pt x="273112" y="282724"/>
                </a:lnTo>
                <a:lnTo>
                  <a:pt x="266483" y="292179"/>
                </a:lnTo>
                <a:lnTo>
                  <a:pt x="264487" y="294836"/>
                </a:lnTo>
                <a:lnTo>
                  <a:pt x="262684" y="295545"/>
                </a:lnTo>
                <a:lnTo>
                  <a:pt x="257295" y="296332"/>
                </a:lnTo>
                <a:lnTo>
                  <a:pt x="254080" y="297812"/>
                </a:lnTo>
                <a:lnTo>
                  <a:pt x="247121" y="302844"/>
                </a:lnTo>
                <a:lnTo>
                  <a:pt x="243487" y="304693"/>
                </a:lnTo>
                <a:lnTo>
                  <a:pt x="236063" y="306748"/>
                </a:lnTo>
                <a:lnTo>
                  <a:pt x="231035" y="307296"/>
                </a:lnTo>
                <a:lnTo>
                  <a:pt x="225143" y="307661"/>
                </a:lnTo>
                <a:lnTo>
                  <a:pt x="211823" y="308068"/>
                </a:lnTo>
                <a:lnTo>
                  <a:pt x="148566" y="308380"/>
                </a:lnTo>
                <a:lnTo>
                  <a:pt x="135874" y="305844"/>
                </a:lnTo>
                <a:lnTo>
                  <a:pt x="118523" y="301613"/>
                </a:lnTo>
                <a:lnTo>
                  <a:pt x="98065" y="296253"/>
                </a:lnTo>
                <a:lnTo>
                  <a:pt x="83157" y="292679"/>
                </a:lnTo>
                <a:lnTo>
                  <a:pt x="71948" y="290297"/>
                </a:lnTo>
                <a:lnTo>
                  <a:pt x="63205" y="288709"/>
                </a:lnTo>
                <a:lnTo>
                  <a:pt x="56106" y="287650"/>
                </a:lnTo>
                <a:lnTo>
                  <a:pt x="50104" y="286945"/>
                </a:lnTo>
                <a:lnTo>
                  <a:pt x="44832" y="286474"/>
                </a:lnTo>
                <a:lnTo>
                  <a:pt x="37509" y="286160"/>
                </a:lnTo>
                <a:lnTo>
                  <a:pt x="0" y="2855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8"/>
          <p:cNvSpPr/>
          <p:nvPr/>
        </p:nvSpPr>
        <p:spPr>
          <a:xfrm>
            <a:off x="3817620" y="4697842"/>
            <a:ext cx="194310" cy="354218"/>
          </a:xfrm>
          <a:custGeom>
            <a:avLst/>
            <a:gdLst/>
            <a:ahLst/>
            <a:cxnLst/>
            <a:rect l="0" t="0" r="0" b="0"/>
            <a:pathLst>
              <a:path w="194310" h="354218">
                <a:moveTo>
                  <a:pt x="22859" y="34177"/>
                </a:moveTo>
                <a:lnTo>
                  <a:pt x="22859" y="65995"/>
                </a:lnTo>
                <a:lnTo>
                  <a:pt x="24130" y="71899"/>
                </a:lnTo>
                <a:lnTo>
                  <a:pt x="30715" y="86276"/>
                </a:lnTo>
                <a:lnTo>
                  <a:pt x="32701" y="94586"/>
                </a:lnTo>
                <a:lnTo>
                  <a:pt x="33230" y="101120"/>
                </a:lnTo>
                <a:lnTo>
                  <a:pt x="33584" y="109286"/>
                </a:lnTo>
                <a:lnTo>
                  <a:pt x="34150" y="137631"/>
                </a:lnTo>
                <a:lnTo>
                  <a:pt x="34286" y="226203"/>
                </a:lnTo>
                <a:lnTo>
                  <a:pt x="33017" y="242204"/>
                </a:lnTo>
                <a:lnTo>
                  <a:pt x="30902" y="256682"/>
                </a:lnTo>
                <a:lnTo>
                  <a:pt x="28221" y="270144"/>
                </a:lnTo>
                <a:lnTo>
                  <a:pt x="26434" y="280389"/>
                </a:lnTo>
                <a:lnTo>
                  <a:pt x="25242" y="288488"/>
                </a:lnTo>
                <a:lnTo>
                  <a:pt x="24448" y="295158"/>
                </a:lnTo>
                <a:lnTo>
                  <a:pt x="22649" y="302145"/>
                </a:lnTo>
                <a:lnTo>
                  <a:pt x="20179" y="309342"/>
                </a:lnTo>
                <a:lnTo>
                  <a:pt x="17262" y="316680"/>
                </a:lnTo>
                <a:lnTo>
                  <a:pt x="15318" y="322843"/>
                </a:lnTo>
                <a:lnTo>
                  <a:pt x="13158" y="333077"/>
                </a:lnTo>
                <a:lnTo>
                  <a:pt x="11474" y="342535"/>
                </a:lnTo>
                <a:lnTo>
                  <a:pt x="8063" y="342675"/>
                </a:lnTo>
                <a:lnTo>
                  <a:pt x="1593" y="342765"/>
                </a:lnTo>
                <a:lnTo>
                  <a:pt x="1061" y="341503"/>
                </a:lnTo>
                <a:lnTo>
                  <a:pt x="314" y="333658"/>
                </a:lnTo>
                <a:lnTo>
                  <a:pt x="93" y="323290"/>
                </a:lnTo>
                <a:lnTo>
                  <a:pt x="0" y="223030"/>
                </a:lnTo>
                <a:lnTo>
                  <a:pt x="2540" y="201989"/>
                </a:lnTo>
                <a:lnTo>
                  <a:pt x="6773" y="180342"/>
                </a:lnTo>
                <a:lnTo>
                  <a:pt x="25750" y="102984"/>
                </a:lnTo>
                <a:lnTo>
                  <a:pt x="31136" y="87668"/>
                </a:lnTo>
                <a:lnTo>
                  <a:pt x="37267" y="73648"/>
                </a:lnTo>
                <a:lnTo>
                  <a:pt x="43895" y="60491"/>
                </a:lnTo>
                <a:lnTo>
                  <a:pt x="49583" y="50450"/>
                </a:lnTo>
                <a:lnTo>
                  <a:pt x="54645" y="42486"/>
                </a:lnTo>
                <a:lnTo>
                  <a:pt x="59290" y="35907"/>
                </a:lnTo>
                <a:lnTo>
                  <a:pt x="64926" y="28980"/>
                </a:lnTo>
                <a:lnTo>
                  <a:pt x="71224" y="21823"/>
                </a:lnTo>
                <a:lnTo>
                  <a:pt x="77963" y="14511"/>
                </a:lnTo>
                <a:lnTo>
                  <a:pt x="83725" y="9636"/>
                </a:lnTo>
                <a:lnTo>
                  <a:pt x="88837" y="6387"/>
                </a:lnTo>
                <a:lnTo>
                  <a:pt x="93514" y="4220"/>
                </a:lnTo>
                <a:lnTo>
                  <a:pt x="97903" y="2776"/>
                </a:lnTo>
                <a:lnTo>
                  <a:pt x="102098" y="1813"/>
                </a:lnTo>
                <a:lnTo>
                  <a:pt x="106166" y="1171"/>
                </a:lnTo>
                <a:lnTo>
                  <a:pt x="110147" y="743"/>
                </a:lnTo>
                <a:lnTo>
                  <a:pt x="114071" y="458"/>
                </a:lnTo>
                <a:lnTo>
                  <a:pt x="117957" y="268"/>
                </a:lnTo>
                <a:lnTo>
                  <a:pt x="125662" y="56"/>
                </a:lnTo>
                <a:lnTo>
                  <a:pt x="129495" y="0"/>
                </a:lnTo>
                <a:lnTo>
                  <a:pt x="134589" y="1232"/>
                </a:lnTo>
                <a:lnTo>
                  <a:pt x="140526" y="3324"/>
                </a:lnTo>
                <a:lnTo>
                  <a:pt x="147024" y="5989"/>
                </a:lnTo>
                <a:lnTo>
                  <a:pt x="152626" y="9035"/>
                </a:lnTo>
                <a:lnTo>
                  <a:pt x="157631" y="12335"/>
                </a:lnTo>
                <a:lnTo>
                  <a:pt x="162237" y="15806"/>
                </a:lnTo>
                <a:lnTo>
                  <a:pt x="166578" y="19390"/>
                </a:lnTo>
                <a:lnTo>
                  <a:pt x="170742" y="23049"/>
                </a:lnTo>
                <a:lnTo>
                  <a:pt x="174788" y="26758"/>
                </a:lnTo>
                <a:lnTo>
                  <a:pt x="177485" y="31772"/>
                </a:lnTo>
                <a:lnTo>
                  <a:pt x="179283" y="37654"/>
                </a:lnTo>
                <a:lnTo>
                  <a:pt x="180482" y="44115"/>
                </a:lnTo>
                <a:lnTo>
                  <a:pt x="185201" y="54681"/>
                </a:lnTo>
                <a:lnTo>
                  <a:pt x="188237" y="59276"/>
                </a:lnTo>
                <a:lnTo>
                  <a:pt x="190261" y="69960"/>
                </a:lnTo>
                <a:lnTo>
                  <a:pt x="191611" y="84702"/>
                </a:lnTo>
                <a:lnTo>
                  <a:pt x="193110" y="116323"/>
                </a:lnTo>
                <a:lnTo>
                  <a:pt x="193777" y="138843"/>
                </a:lnTo>
                <a:lnTo>
                  <a:pt x="194204" y="176537"/>
                </a:lnTo>
                <a:lnTo>
                  <a:pt x="194309" y="3542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9"/>
          <p:cNvSpPr/>
          <p:nvPr/>
        </p:nvSpPr>
        <p:spPr>
          <a:xfrm>
            <a:off x="3794759" y="4869179"/>
            <a:ext cx="262892" cy="34291"/>
          </a:xfrm>
          <a:custGeom>
            <a:avLst/>
            <a:gdLst/>
            <a:ahLst/>
            <a:cxnLst/>
            <a:rect l="0" t="0" r="0" b="0"/>
            <a:pathLst>
              <a:path w="262892" h="34291">
                <a:moveTo>
                  <a:pt x="0" y="34290"/>
                </a:moveTo>
                <a:lnTo>
                  <a:pt x="42778" y="34290"/>
                </a:lnTo>
                <a:lnTo>
                  <a:pt x="50109" y="33021"/>
                </a:lnTo>
                <a:lnTo>
                  <a:pt x="57536" y="30904"/>
                </a:lnTo>
                <a:lnTo>
                  <a:pt x="65027" y="28223"/>
                </a:lnTo>
                <a:lnTo>
                  <a:pt x="71292" y="26435"/>
                </a:lnTo>
                <a:lnTo>
                  <a:pt x="76738" y="25243"/>
                </a:lnTo>
                <a:lnTo>
                  <a:pt x="81639" y="24449"/>
                </a:lnTo>
                <a:lnTo>
                  <a:pt x="86176" y="23920"/>
                </a:lnTo>
                <a:lnTo>
                  <a:pt x="90471" y="23567"/>
                </a:lnTo>
                <a:lnTo>
                  <a:pt x="94604" y="23331"/>
                </a:lnTo>
                <a:lnTo>
                  <a:pt x="101170" y="21904"/>
                </a:lnTo>
                <a:lnTo>
                  <a:pt x="109357" y="19683"/>
                </a:lnTo>
                <a:lnTo>
                  <a:pt x="118625" y="16932"/>
                </a:lnTo>
                <a:lnTo>
                  <a:pt x="127343" y="15098"/>
                </a:lnTo>
                <a:lnTo>
                  <a:pt x="135696" y="13876"/>
                </a:lnTo>
                <a:lnTo>
                  <a:pt x="143804" y="13060"/>
                </a:lnTo>
                <a:lnTo>
                  <a:pt x="150480" y="12517"/>
                </a:lnTo>
                <a:lnTo>
                  <a:pt x="156200" y="12155"/>
                </a:lnTo>
                <a:lnTo>
                  <a:pt x="161284" y="11914"/>
                </a:lnTo>
                <a:lnTo>
                  <a:pt x="169752" y="10482"/>
                </a:lnTo>
                <a:lnTo>
                  <a:pt x="180478" y="8258"/>
                </a:lnTo>
                <a:lnTo>
                  <a:pt x="192709" y="5506"/>
                </a:lnTo>
                <a:lnTo>
                  <a:pt x="202133" y="3671"/>
                </a:lnTo>
                <a:lnTo>
                  <a:pt x="209686" y="2447"/>
                </a:lnTo>
                <a:lnTo>
                  <a:pt x="215991" y="1632"/>
                </a:lnTo>
                <a:lnTo>
                  <a:pt x="221464" y="1088"/>
                </a:lnTo>
                <a:lnTo>
                  <a:pt x="226383" y="726"/>
                </a:lnTo>
                <a:lnTo>
                  <a:pt x="230932" y="484"/>
                </a:lnTo>
                <a:lnTo>
                  <a:pt x="239373" y="215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0"/>
          <p:cNvSpPr/>
          <p:nvPr/>
        </p:nvSpPr>
        <p:spPr>
          <a:xfrm>
            <a:off x="4137659" y="4691515"/>
            <a:ext cx="239826" cy="365086"/>
          </a:xfrm>
          <a:custGeom>
            <a:avLst/>
            <a:gdLst/>
            <a:ahLst/>
            <a:cxnLst/>
            <a:rect l="0" t="0" r="0" b="0"/>
            <a:pathLst>
              <a:path w="239826" h="365086">
                <a:moveTo>
                  <a:pt x="0" y="63364"/>
                </a:moveTo>
                <a:lnTo>
                  <a:pt x="17359" y="80723"/>
                </a:lnTo>
                <a:lnTo>
                  <a:pt x="19193" y="83827"/>
                </a:lnTo>
                <a:lnTo>
                  <a:pt x="21230" y="90662"/>
                </a:lnTo>
                <a:lnTo>
                  <a:pt x="22378" y="101650"/>
                </a:lnTo>
                <a:lnTo>
                  <a:pt x="22718" y="112950"/>
                </a:lnTo>
                <a:lnTo>
                  <a:pt x="26184" y="123926"/>
                </a:lnTo>
                <a:lnTo>
                  <a:pt x="28886" y="130408"/>
                </a:lnTo>
                <a:lnTo>
                  <a:pt x="31889" y="140998"/>
                </a:lnTo>
                <a:lnTo>
                  <a:pt x="32689" y="145600"/>
                </a:lnTo>
                <a:lnTo>
                  <a:pt x="31953" y="153748"/>
                </a:lnTo>
                <a:lnTo>
                  <a:pt x="30192" y="164261"/>
                </a:lnTo>
                <a:lnTo>
                  <a:pt x="27749" y="176349"/>
                </a:lnTo>
                <a:lnTo>
                  <a:pt x="26119" y="186947"/>
                </a:lnTo>
                <a:lnTo>
                  <a:pt x="25033" y="196553"/>
                </a:lnTo>
                <a:lnTo>
                  <a:pt x="24309" y="205497"/>
                </a:lnTo>
                <a:lnTo>
                  <a:pt x="23826" y="213999"/>
                </a:lnTo>
                <a:lnTo>
                  <a:pt x="23290" y="230220"/>
                </a:lnTo>
                <a:lnTo>
                  <a:pt x="22945" y="261329"/>
                </a:lnTo>
                <a:lnTo>
                  <a:pt x="22898" y="276656"/>
                </a:lnTo>
                <a:lnTo>
                  <a:pt x="21616" y="285568"/>
                </a:lnTo>
                <a:lnTo>
                  <a:pt x="19491" y="295321"/>
                </a:lnTo>
                <a:lnTo>
                  <a:pt x="16804" y="305632"/>
                </a:lnTo>
                <a:lnTo>
                  <a:pt x="16283" y="315046"/>
                </a:lnTo>
                <a:lnTo>
                  <a:pt x="17205" y="323862"/>
                </a:lnTo>
                <a:lnTo>
                  <a:pt x="19091" y="332280"/>
                </a:lnTo>
                <a:lnTo>
                  <a:pt x="20347" y="339161"/>
                </a:lnTo>
                <a:lnTo>
                  <a:pt x="21744" y="350194"/>
                </a:lnTo>
                <a:lnTo>
                  <a:pt x="22364" y="359331"/>
                </a:lnTo>
                <a:lnTo>
                  <a:pt x="22640" y="365085"/>
                </a:lnTo>
                <a:lnTo>
                  <a:pt x="22714" y="364842"/>
                </a:lnTo>
                <a:lnTo>
                  <a:pt x="22763" y="363409"/>
                </a:lnTo>
                <a:lnTo>
                  <a:pt x="21525" y="357374"/>
                </a:lnTo>
                <a:lnTo>
                  <a:pt x="16764" y="337122"/>
                </a:lnTo>
                <a:lnTo>
                  <a:pt x="13716" y="319529"/>
                </a:lnTo>
                <a:lnTo>
                  <a:pt x="6943" y="272889"/>
                </a:lnTo>
                <a:lnTo>
                  <a:pt x="5899" y="248767"/>
                </a:lnTo>
                <a:lnTo>
                  <a:pt x="6473" y="225066"/>
                </a:lnTo>
                <a:lnTo>
                  <a:pt x="9227" y="183492"/>
                </a:lnTo>
                <a:lnTo>
                  <a:pt x="10451" y="156548"/>
                </a:lnTo>
                <a:lnTo>
                  <a:pt x="10995" y="136106"/>
                </a:lnTo>
                <a:lnTo>
                  <a:pt x="11345" y="108354"/>
                </a:lnTo>
                <a:lnTo>
                  <a:pt x="12643" y="102248"/>
                </a:lnTo>
                <a:lnTo>
                  <a:pt x="14779" y="95636"/>
                </a:lnTo>
                <a:lnTo>
                  <a:pt x="17473" y="88689"/>
                </a:lnTo>
                <a:lnTo>
                  <a:pt x="20466" y="77583"/>
                </a:lnTo>
                <a:lnTo>
                  <a:pt x="21264" y="72843"/>
                </a:lnTo>
                <a:lnTo>
                  <a:pt x="23066" y="65874"/>
                </a:lnTo>
                <a:lnTo>
                  <a:pt x="25538" y="57417"/>
                </a:lnTo>
                <a:lnTo>
                  <a:pt x="28455" y="47970"/>
                </a:lnTo>
                <a:lnTo>
                  <a:pt x="31670" y="40401"/>
                </a:lnTo>
                <a:lnTo>
                  <a:pt x="35084" y="34086"/>
                </a:lnTo>
                <a:lnTo>
                  <a:pt x="38629" y="28605"/>
                </a:lnTo>
                <a:lnTo>
                  <a:pt x="42263" y="24952"/>
                </a:lnTo>
                <a:lnTo>
                  <a:pt x="45956" y="22516"/>
                </a:lnTo>
                <a:lnTo>
                  <a:pt x="49687" y="20892"/>
                </a:lnTo>
                <a:lnTo>
                  <a:pt x="53445" y="18539"/>
                </a:lnTo>
                <a:lnTo>
                  <a:pt x="57220" y="15701"/>
                </a:lnTo>
                <a:lnTo>
                  <a:pt x="61007" y="12539"/>
                </a:lnTo>
                <a:lnTo>
                  <a:pt x="64801" y="10431"/>
                </a:lnTo>
                <a:lnTo>
                  <a:pt x="68601" y="9025"/>
                </a:lnTo>
                <a:lnTo>
                  <a:pt x="72404" y="8089"/>
                </a:lnTo>
                <a:lnTo>
                  <a:pt x="76210" y="6194"/>
                </a:lnTo>
                <a:lnTo>
                  <a:pt x="80017" y="3661"/>
                </a:lnTo>
                <a:lnTo>
                  <a:pt x="83825" y="702"/>
                </a:lnTo>
                <a:lnTo>
                  <a:pt x="88903" y="0"/>
                </a:lnTo>
                <a:lnTo>
                  <a:pt x="94829" y="801"/>
                </a:lnTo>
                <a:lnTo>
                  <a:pt x="110454" y="5145"/>
                </a:lnTo>
                <a:lnTo>
                  <a:pt x="115978" y="9126"/>
                </a:lnTo>
                <a:lnTo>
                  <a:pt x="119229" y="11965"/>
                </a:lnTo>
                <a:lnTo>
                  <a:pt x="121396" y="15128"/>
                </a:lnTo>
                <a:lnTo>
                  <a:pt x="125716" y="25648"/>
                </a:lnTo>
                <a:lnTo>
                  <a:pt x="133205" y="36808"/>
                </a:lnTo>
                <a:lnTo>
                  <a:pt x="135403" y="44365"/>
                </a:lnTo>
                <a:lnTo>
                  <a:pt x="134719" y="48158"/>
                </a:lnTo>
                <a:lnTo>
                  <a:pt x="128958" y="59564"/>
                </a:lnTo>
                <a:lnTo>
                  <a:pt x="127165" y="67179"/>
                </a:lnTo>
                <a:lnTo>
                  <a:pt x="122877" y="77337"/>
                </a:lnTo>
                <a:lnTo>
                  <a:pt x="107952" y="108945"/>
                </a:lnTo>
                <a:lnTo>
                  <a:pt x="90265" y="145309"/>
                </a:lnTo>
                <a:lnTo>
                  <a:pt x="85577" y="153554"/>
                </a:lnTo>
                <a:lnTo>
                  <a:pt x="81181" y="160321"/>
                </a:lnTo>
                <a:lnTo>
                  <a:pt x="69318" y="176649"/>
                </a:lnTo>
                <a:lnTo>
                  <a:pt x="74867" y="171296"/>
                </a:lnTo>
                <a:lnTo>
                  <a:pt x="77851" y="169609"/>
                </a:lnTo>
                <a:lnTo>
                  <a:pt x="84554" y="167734"/>
                </a:lnTo>
                <a:lnTo>
                  <a:pt x="91767" y="163514"/>
                </a:lnTo>
                <a:lnTo>
                  <a:pt x="95468" y="160611"/>
                </a:lnTo>
                <a:lnTo>
                  <a:pt x="99206" y="158676"/>
                </a:lnTo>
                <a:lnTo>
                  <a:pt x="102967" y="157385"/>
                </a:lnTo>
                <a:lnTo>
                  <a:pt x="106745" y="156525"/>
                </a:lnTo>
                <a:lnTo>
                  <a:pt x="110534" y="154681"/>
                </a:lnTo>
                <a:lnTo>
                  <a:pt x="114329" y="152182"/>
                </a:lnTo>
                <a:lnTo>
                  <a:pt x="118130" y="149246"/>
                </a:lnTo>
                <a:lnTo>
                  <a:pt x="123203" y="147289"/>
                </a:lnTo>
                <a:lnTo>
                  <a:pt x="129126" y="145984"/>
                </a:lnTo>
                <a:lnTo>
                  <a:pt x="135614" y="145114"/>
                </a:lnTo>
                <a:lnTo>
                  <a:pt x="141210" y="143264"/>
                </a:lnTo>
                <a:lnTo>
                  <a:pt x="146210" y="140761"/>
                </a:lnTo>
                <a:lnTo>
                  <a:pt x="150814" y="137822"/>
                </a:lnTo>
                <a:lnTo>
                  <a:pt x="155153" y="135863"/>
                </a:lnTo>
                <a:lnTo>
                  <a:pt x="159315" y="134557"/>
                </a:lnTo>
                <a:lnTo>
                  <a:pt x="163361" y="133686"/>
                </a:lnTo>
                <a:lnTo>
                  <a:pt x="169867" y="134375"/>
                </a:lnTo>
                <a:lnTo>
                  <a:pt x="178015" y="136105"/>
                </a:lnTo>
                <a:lnTo>
                  <a:pt x="187257" y="138528"/>
                </a:lnTo>
                <a:lnTo>
                  <a:pt x="194688" y="140143"/>
                </a:lnTo>
                <a:lnTo>
                  <a:pt x="200912" y="141221"/>
                </a:lnTo>
                <a:lnTo>
                  <a:pt x="206332" y="141938"/>
                </a:lnTo>
                <a:lnTo>
                  <a:pt x="211215" y="143687"/>
                </a:lnTo>
                <a:lnTo>
                  <a:pt x="215740" y="146123"/>
                </a:lnTo>
                <a:lnTo>
                  <a:pt x="220027" y="149017"/>
                </a:lnTo>
                <a:lnTo>
                  <a:pt x="224155" y="152216"/>
                </a:lnTo>
                <a:lnTo>
                  <a:pt x="228177" y="155619"/>
                </a:lnTo>
                <a:lnTo>
                  <a:pt x="237689" y="164138"/>
                </a:lnTo>
                <a:lnTo>
                  <a:pt x="238990" y="172076"/>
                </a:lnTo>
                <a:lnTo>
                  <a:pt x="239568" y="182801"/>
                </a:lnTo>
                <a:lnTo>
                  <a:pt x="239825" y="191800"/>
                </a:lnTo>
                <a:lnTo>
                  <a:pt x="238624" y="197248"/>
                </a:lnTo>
                <a:lnTo>
                  <a:pt x="236553" y="203421"/>
                </a:lnTo>
                <a:lnTo>
                  <a:pt x="233902" y="210075"/>
                </a:lnTo>
                <a:lnTo>
                  <a:pt x="227570" y="227629"/>
                </a:lnTo>
                <a:lnTo>
                  <a:pt x="224104" y="237644"/>
                </a:lnTo>
                <a:lnTo>
                  <a:pt x="220523" y="245591"/>
                </a:lnTo>
                <a:lnTo>
                  <a:pt x="216865" y="252159"/>
                </a:lnTo>
                <a:lnTo>
                  <a:pt x="195802" y="283960"/>
                </a:lnTo>
                <a:lnTo>
                  <a:pt x="190225" y="291708"/>
                </a:lnTo>
                <a:lnTo>
                  <a:pt x="185237" y="298144"/>
                </a:lnTo>
                <a:lnTo>
                  <a:pt x="180642" y="303704"/>
                </a:lnTo>
                <a:lnTo>
                  <a:pt x="176308" y="308681"/>
                </a:lnTo>
                <a:lnTo>
                  <a:pt x="172149" y="313269"/>
                </a:lnTo>
                <a:lnTo>
                  <a:pt x="168106" y="317597"/>
                </a:lnTo>
                <a:lnTo>
                  <a:pt x="164141" y="320483"/>
                </a:lnTo>
                <a:lnTo>
                  <a:pt x="160227" y="322407"/>
                </a:lnTo>
                <a:lnTo>
                  <a:pt x="156349" y="323690"/>
                </a:lnTo>
                <a:lnTo>
                  <a:pt x="152492" y="324545"/>
                </a:lnTo>
                <a:lnTo>
                  <a:pt x="148652" y="325114"/>
                </a:lnTo>
                <a:lnTo>
                  <a:pt x="144822" y="325494"/>
                </a:lnTo>
                <a:lnTo>
                  <a:pt x="139728" y="325748"/>
                </a:lnTo>
                <a:lnTo>
                  <a:pt x="127295" y="326029"/>
                </a:lnTo>
                <a:lnTo>
                  <a:pt x="76811" y="326249"/>
                </a:lnTo>
                <a:lnTo>
                  <a:pt x="72798" y="324981"/>
                </a:lnTo>
                <a:lnTo>
                  <a:pt x="68852" y="322865"/>
                </a:lnTo>
                <a:lnTo>
                  <a:pt x="64951" y="320185"/>
                </a:lnTo>
                <a:lnTo>
                  <a:pt x="61081" y="318398"/>
                </a:lnTo>
                <a:lnTo>
                  <a:pt x="57231" y="317207"/>
                </a:lnTo>
                <a:lnTo>
                  <a:pt x="53394" y="316413"/>
                </a:lnTo>
                <a:lnTo>
                  <a:pt x="48296" y="315884"/>
                </a:lnTo>
                <a:lnTo>
                  <a:pt x="42357" y="315530"/>
                </a:lnTo>
                <a:lnTo>
                  <a:pt x="11431" y="3148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1"/>
          <p:cNvSpPr/>
          <p:nvPr/>
        </p:nvSpPr>
        <p:spPr>
          <a:xfrm>
            <a:off x="4446427" y="4686300"/>
            <a:ext cx="217014" cy="308404"/>
          </a:xfrm>
          <a:custGeom>
            <a:avLst/>
            <a:gdLst/>
            <a:ahLst/>
            <a:cxnLst/>
            <a:rect l="0" t="0" r="0" b="0"/>
            <a:pathLst>
              <a:path w="217014" h="308404">
                <a:moveTo>
                  <a:pt x="137002" y="0"/>
                </a:moveTo>
                <a:lnTo>
                  <a:pt x="116202" y="0"/>
                </a:lnTo>
                <a:lnTo>
                  <a:pt x="112976" y="2539"/>
                </a:lnTo>
                <a:lnTo>
                  <a:pt x="108284" y="6773"/>
                </a:lnTo>
                <a:lnTo>
                  <a:pt x="92933" y="21480"/>
                </a:lnTo>
                <a:lnTo>
                  <a:pt x="76369" y="37827"/>
                </a:lnTo>
                <a:lnTo>
                  <a:pt x="73720" y="41728"/>
                </a:lnTo>
                <a:lnTo>
                  <a:pt x="70777" y="49449"/>
                </a:lnTo>
                <a:lnTo>
                  <a:pt x="66082" y="57113"/>
                </a:lnTo>
                <a:lnTo>
                  <a:pt x="59763" y="64754"/>
                </a:lnTo>
                <a:lnTo>
                  <a:pt x="56299" y="68569"/>
                </a:lnTo>
                <a:lnTo>
                  <a:pt x="52720" y="72383"/>
                </a:lnTo>
                <a:lnTo>
                  <a:pt x="49064" y="77465"/>
                </a:lnTo>
                <a:lnTo>
                  <a:pt x="45357" y="83393"/>
                </a:lnTo>
                <a:lnTo>
                  <a:pt x="41616" y="89885"/>
                </a:lnTo>
                <a:lnTo>
                  <a:pt x="37851" y="95483"/>
                </a:lnTo>
                <a:lnTo>
                  <a:pt x="34072" y="100485"/>
                </a:lnTo>
                <a:lnTo>
                  <a:pt x="30282" y="105090"/>
                </a:lnTo>
                <a:lnTo>
                  <a:pt x="26486" y="111970"/>
                </a:lnTo>
                <a:lnTo>
                  <a:pt x="22685" y="120366"/>
                </a:lnTo>
                <a:lnTo>
                  <a:pt x="18881" y="129774"/>
                </a:lnTo>
                <a:lnTo>
                  <a:pt x="16345" y="138586"/>
                </a:lnTo>
                <a:lnTo>
                  <a:pt x="14654" y="147001"/>
                </a:lnTo>
                <a:lnTo>
                  <a:pt x="13527" y="155150"/>
                </a:lnTo>
                <a:lnTo>
                  <a:pt x="11505" y="161853"/>
                </a:lnTo>
                <a:lnTo>
                  <a:pt x="8888" y="167592"/>
                </a:lnTo>
                <a:lnTo>
                  <a:pt x="5873" y="172688"/>
                </a:lnTo>
                <a:lnTo>
                  <a:pt x="3862" y="178625"/>
                </a:lnTo>
                <a:lnTo>
                  <a:pt x="2523" y="185123"/>
                </a:lnTo>
                <a:lnTo>
                  <a:pt x="1629" y="191995"/>
                </a:lnTo>
                <a:lnTo>
                  <a:pt x="1034" y="197847"/>
                </a:lnTo>
                <a:lnTo>
                  <a:pt x="637" y="203018"/>
                </a:lnTo>
                <a:lnTo>
                  <a:pt x="372" y="207735"/>
                </a:lnTo>
                <a:lnTo>
                  <a:pt x="78" y="219750"/>
                </a:lnTo>
                <a:lnTo>
                  <a:pt x="0" y="226510"/>
                </a:lnTo>
                <a:lnTo>
                  <a:pt x="1217" y="234826"/>
                </a:lnTo>
                <a:lnTo>
                  <a:pt x="3299" y="244181"/>
                </a:lnTo>
                <a:lnTo>
                  <a:pt x="5957" y="254227"/>
                </a:lnTo>
                <a:lnTo>
                  <a:pt x="8999" y="262194"/>
                </a:lnTo>
                <a:lnTo>
                  <a:pt x="12296" y="268776"/>
                </a:lnTo>
                <a:lnTo>
                  <a:pt x="15765" y="274434"/>
                </a:lnTo>
                <a:lnTo>
                  <a:pt x="19348" y="279476"/>
                </a:lnTo>
                <a:lnTo>
                  <a:pt x="23006" y="284107"/>
                </a:lnTo>
                <a:lnTo>
                  <a:pt x="26715" y="288464"/>
                </a:lnTo>
                <a:lnTo>
                  <a:pt x="30457" y="292639"/>
                </a:lnTo>
                <a:lnTo>
                  <a:pt x="38003" y="300665"/>
                </a:lnTo>
                <a:lnTo>
                  <a:pt x="43062" y="303313"/>
                </a:lnTo>
                <a:lnTo>
                  <a:pt x="48976" y="305079"/>
                </a:lnTo>
                <a:lnTo>
                  <a:pt x="55458" y="306256"/>
                </a:lnTo>
                <a:lnTo>
                  <a:pt x="61050" y="307040"/>
                </a:lnTo>
                <a:lnTo>
                  <a:pt x="66047" y="307563"/>
                </a:lnTo>
                <a:lnTo>
                  <a:pt x="70649" y="307912"/>
                </a:lnTo>
                <a:lnTo>
                  <a:pt x="77527" y="308144"/>
                </a:lnTo>
                <a:lnTo>
                  <a:pt x="95329" y="308403"/>
                </a:lnTo>
                <a:lnTo>
                  <a:pt x="102870" y="307202"/>
                </a:lnTo>
                <a:lnTo>
                  <a:pt x="109168" y="305131"/>
                </a:lnTo>
                <a:lnTo>
                  <a:pt x="114636" y="302480"/>
                </a:lnTo>
                <a:lnTo>
                  <a:pt x="122091" y="299444"/>
                </a:lnTo>
                <a:lnTo>
                  <a:pt x="130872" y="296148"/>
                </a:lnTo>
                <a:lnTo>
                  <a:pt x="140535" y="292682"/>
                </a:lnTo>
                <a:lnTo>
                  <a:pt x="149518" y="289102"/>
                </a:lnTo>
                <a:lnTo>
                  <a:pt x="158046" y="285444"/>
                </a:lnTo>
                <a:lnTo>
                  <a:pt x="166271" y="281736"/>
                </a:lnTo>
                <a:lnTo>
                  <a:pt x="173025" y="279264"/>
                </a:lnTo>
                <a:lnTo>
                  <a:pt x="178798" y="277616"/>
                </a:lnTo>
                <a:lnTo>
                  <a:pt x="183916" y="276517"/>
                </a:lnTo>
                <a:lnTo>
                  <a:pt x="188598" y="274515"/>
                </a:lnTo>
                <a:lnTo>
                  <a:pt x="192990" y="271909"/>
                </a:lnTo>
                <a:lnTo>
                  <a:pt x="197187" y="268902"/>
                </a:lnTo>
                <a:lnTo>
                  <a:pt x="201256" y="266898"/>
                </a:lnTo>
                <a:lnTo>
                  <a:pt x="205238" y="265562"/>
                </a:lnTo>
                <a:lnTo>
                  <a:pt x="217013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62"/>
          <p:cNvSpPr/>
          <p:nvPr/>
        </p:nvSpPr>
        <p:spPr>
          <a:xfrm>
            <a:off x="4709159" y="4652009"/>
            <a:ext cx="308612" cy="125533"/>
          </a:xfrm>
          <a:custGeom>
            <a:avLst/>
            <a:gdLst/>
            <a:ahLst/>
            <a:cxnLst/>
            <a:rect l="0" t="0" r="0" b="0"/>
            <a:pathLst>
              <a:path w="308612" h="125533">
                <a:moveTo>
                  <a:pt x="0" y="114300"/>
                </a:moveTo>
                <a:lnTo>
                  <a:pt x="0" y="102165"/>
                </a:lnTo>
                <a:lnTo>
                  <a:pt x="1270" y="97320"/>
                </a:lnTo>
                <a:lnTo>
                  <a:pt x="3387" y="92820"/>
                </a:lnTo>
                <a:lnTo>
                  <a:pt x="6069" y="88550"/>
                </a:lnTo>
                <a:lnTo>
                  <a:pt x="7856" y="84434"/>
                </a:lnTo>
                <a:lnTo>
                  <a:pt x="9047" y="80419"/>
                </a:lnTo>
                <a:lnTo>
                  <a:pt x="9842" y="76473"/>
                </a:lnTo>
                <a:lnTo>
                  <a:pt x="11641" y="72572"/>
                </a:lnTo>
                <a:lnTo>
                  <a:pt x="14111" y="68702"/>
                </a:lnTo>
                <a:lnTo>
                  <a:pt x="17028" y="64851"/>
                </a:lnTo>
                <a:lnTo>
                  <a:pt x="21512" y="59744"/>
                </a:lnTo>
                <a:lnTo>
                  <a:pt x="27041" y="53800"/>
                </a:lnTo>
                <a:lnTo>
                  <a:pt x="48099" y="32076"/>
                </a:lnTo>
                <a:lnTo>
                  <a:pt x="72265" y="7760"/>
                </a:lnTo>
                <a:lnTo>
                  <a:pt x="76117" y="5174"/>
                </a:lnTo>
                <a:lnTo>
                  <a:pt x="83783" y="2300"/>
                </a:lnTo>
                <a:lnTo>
                  <a:pt x="89172" y="682"/>
                </a:lnTo>
                <a:lnTo>
                  <a:pt x="96836" y="202"/>
                </a:lnTo>
                <a:lnTo>
                  <a:pt x="112182" y="18"/>
                </a:lnTo>
                <a:lnTo>
                  <a:pt x="112888" y="1282"/>
                </a:lnTo>
                <a:lnTo>
                  <a:pt x="113359" y="3395"/>
                </a:lnTo>
                <a:lnTo>
                  <a:pt x="113672" y="6073"/>
                </a:lnTo>
                <a:lnTo>
                  <a:pt x="115152" y="10399"/>
                </a:lnTo>
                <a:lnTo>
                  <a:pt x="117408" y="15823"/>
                </a:lnTo>
                <a:lnTo>
                  <a:pt x="120182" y="21979"/>
                </a:lnTo>
                <a:lnTo>
                  <a:pt x="122032" y="27353"/>
                </a:lnTo>
                <a:lnTo>
                  <a:pt x="123265" y="32205"/>
                </a:lnTo>
                <a:lnTo>
                  <a:pt x="124087" y="36711"/>
                </a:lnTo>
                <a:lnTo>
                  <a:pt x="124635" y="40984"/>
                </a:lnTo>
                <a:lnTo>
                  <a:pt x="125000" y="45103"/>
                </a:lnTo>
                <a:lnTo>
                  <a:pt x="125243" y="49119"/>
                </a:lnTo>
                <a:lnTo>
                  <a:pt x="125514" y="56967"/>
                </a:lnTo>
                <a:lnTo>
                  <a:pt x="125688" y="72354"/>
                </a:lnTo>
                <a:lnTo>
                  <a:pt x="125727" y="95247"/>
                </a:lnTo>
                <a:lnTo>
                  <a:pt x="126998" y="99059"/>
                </a:lnTo>
                <a:lnTo>
                  <a:pt x="129116" y="102869"/>
                </a:lnTo>
                <a:lnTo>
                  <a:pt x="131797" y="106679"/>
                </a:lnTo>
                <a:lnTo>
                  <a:pt x="134855" y="110490"/>
                </a:lnTo>
                <a:lnTo>
                  <a:pt x="138163" y="114300"/>
                </a:lnTo>
                <a:lnTo>
                  <a:pt x="141639" y="118110"/>
                </a:lnTo>
                <a:lnTo>
                  <a:pt x="145226" y="120650"/>
                </a:lnTo>
                <a:lnTo>
                  <a:pt x="152599" y="123473"/>
                </a:lnTo>
                <a:lnTo>
                  <a:pt x="160109" y="124727"/>
                </a:lnTo>
                <a:lnTo>
                  <a:pt x="169211" y="125532"/>
                </a:lnTo>
                <a:lnTo>
                  <a:pt x="173842" y="122256"/>
                </a:lnTo>
                <a:lnTo>
                  <a:pt x="176855" y="119604"/>
                </a:lnTo>
                <a:lnTo>
                  <a:pt x="180133" y="116566"/>
                </a:lnTo>
                <a:lnTo>
                  <a:pt x="187163" y="109804"/>
                </a:lnTo>
                <a:lnTo>
                  <a:pt x="190815" y="107493"/>
                </a:lnTo>
                <a:lnTo>
                  <a:pt x="198260" y="104925"/>
                </a:lnTo>
                <a:lnTo>
                  <a:pt x="203294" y="102970"/>
                </a:lnTo>
                <a:lnTo>
                  <a:pt x="209190" y="100397"/>
                </a:lnTo>
                <a:lnTo>
                  <a:pt x="215660" y="97411"/>
                </a:lnTo>
                <a:lnTo>
                  <a:pt x="221243" y="94151"/>
                </a:lnTo>
                <a:lnTo>
                  <a:pt x="226236" y="90708"/>
                </a:lnTo>
                <a:lnTo>
                  <a:pt x="230834" y="87142"/>
                </a:lnTo>
                <a:lnTo>
                  <a:pt x="236439" y="80955"/>
                </a:lnTo>
                <a:lnTo>
                  <a:pt x="242717" y="73020"/>
                </a:lnTo>
                <a:lnTo>
                  <a:pt x="249441" y="63920"/>
                </a:lnTo>
                <a:lnTo>
                  <a:pt x="255194" y="56584"/>
                </a:lnTo>
                <a:lnTo>
                  <a:pt x="260300" y="50422"/>
                </a:lnTo>
                <a:lnTo>
                  <a:pt x="264973" y="45045"/>
                </a:lnTo>
                <a:lnTo>
                  <a:pt x="270629" y="38920"/>
                </a:lnTo>
                <a:lnTo>
                  <a:pt x="295404" y="13262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63"/>
          <p:cNvSpPr/>
          <p:nvPr/>
        </p:nvSpPr>
        <p:spPr>
          <a:xfrm>
            <a:off x="4709159" y="4846319"/>
            <a:ext cx="274321" cy="45721"/>
          </a:xfrm>
          <a:custGeom>
            <a:avLst/>
            <a:gdLst/>
            <a:ahLst/>
            <a:cxnLst/>
            <a:rect l="0" t="0" r="0" b="0"/>
            <a:pathLst>
              <a:path w="274321" h="45721">
                <a:moveTo>
                  <a:pt x="0" y="45720"/>
                </a:moveTo>
                <a:lnTo>
                  <a:pt x="12136" y="39653"/>
                </a:lnTo>
                <a:lnTo>
                  <a:pt x="16981" y="37865"/>
                </a:lnTo>
                <a:lnTo>
                  <a:pt x="21481" y="36674"/>
                </a:lnTo>
                <a:lnTo>
                  <a:pt x="25751" y="35879"/>
                </a:lnTo>
                <a:lnTo>
                  <a:pt x="80302" y="22626"/>
                </a:lnTo>
                <a:lnTo>
                  <a:pt x="97985" y="18894"/>
                </a:lnTo>
                <a:lnTo>
                  <a:pt x="112314" y="16406"/>
                </a:lnTo>
                <a:lnTo>
                  <a:pt x="124406" y="14748"/>
                </a:lnTo>
                <a:lnTo>
                  <a:pt x="135008" y="13642"/>
                </a:lnTo>
                <a:lnTo>
                  <a:pt x="144615" y="12905"/>
                </a:lnTo>
                <a:lnTo>
                  <a:pt x="153560" y="12413"/>
                </a:lnTo>
                <a:lnTo>
                  <a:pt x="165874" y="10816"/>
                </a:lnTo>
                <a:lnTo>
                  <a:pt x="180433" y="8481"/>
                </a:lnTo>
                <a:lnTo>
                  <a:pt x="196488" y="5654"/>
                </a:lnTo>
                <a:lnTo>
                  <a:pt x="208463" y="3769"/>
                </a:lnTo>
                <a:lnTo>
                  <a:pt x="217715" y="2513"/>
                </a:lnTo>
                <a:lnTo>
                  <a:pt x="225154" y="1675"/>
                </a:lnTo>
                <a:lnTo>
                  <a:pt x="231383" y="1117"/>
                </a:lnTo>
                <a:lnTo>
                  <a:pt x="236805" y="745"/>
                </a:lnTo>
                <a:lnTo>
                  <a:pt x="241691" y="497"/>
                </a:lnTo>
                <a:lnTo>
                  <a:pt x="250505" y="22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64"/>
          <p:cNvSpPr/>
          <p:nvPr/>
        </p:nvSpPr>
        <p:spPr>
          <a:xfrm>
            <a:off x="4697729" y="4960619"/>
            <a:ext cx="297181" cy="22861"/>
          </a:xfrm>
          <a:custGeom>
            <a:avLst/>
            <a:gdLst/>
            <a:ahLst/>
            <a:cxnLst/>
            <a:rect l="0" t="0" r="0" b="0"/>
            <a:pathLst>
              <a:path w="297181" h="22861">
                <a:moveTo>
                  <a:pt x="0" y="22860"/>
                </a:moveTo>
                <a:lnTo>
                  <a:pt x="29524" y="13019"/>
                </a:lnTo>
                <a:lnTo>
                  <a:pt x="34923" y="12490"/>
                </a:lnTo>
                <a:lnTo>
                  <a:pt x="42332" y="12137"/>
                </a:lnTo>
                <a:lnTo>
                  <a:pt x="51082" y="11901"/>
                </a:lnTo>
                <a:lnTo>
                  <a:pt x="64534" y="10474"/>
                </a:lnTo>
                <a:lnTo>
                  <a:pt x="113525" y="3668"/>
                </a:lnTo>
                <a:lnTo>
                  <a:pt x="123944" y="2445"/>
                </a:lnTo>
                <a:lnTo>
                  <a:pt x="132159" y="1630"/>
                </a:lnTo>
                <a:lnTo>
                  <a:pt x="138906" y="1087"/>
                </a:lnTo>
                <a:lnTo>
                  <a:pt x="144674" y="725"/>
                </a:lnTo>
                <a:lnTo>
                  <a:pt x="149790" y="483"/>
                </a:lnTo>
                <a:lnTo>
                  <a:pt x="162247" y="215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65"/>
          <p:cNvSpPr/>
          <p:nvPr/>
        </p:nvSpPr>
        <p:spPr>
          <a:xfrm>
            <a:off x="5086350" y="4641495"/>
            <a:ext cx="246579" cy="353415"/>
          </a:xfrm>
          <a:custGeom>
            <a:avLst/>
            <a:gdLst/>
            <a:ahLst/>
            <a:cxnLst/>
            <a:rect l="0" t="0" r="0" b="0"/>
            <a:pathLst>
              <a:path w="246579" h="353415">
                <a:moveTo>
                  <a:pt x="160020" y="44805"/>
                </a:moveTo>
                <a:lnTo>
                  <a:pt x="153952" y="56940"/>
                </a:lnTo>
                <a:lnTo>
                  <a:pt x="147586" y="66285"/>
                </a:lnTo>
                <a:lnTo>
                  <a:pt x="144111" y="70554"/>
                </a:lnTo>
                <a:lnTo>
                  <a:pt x="140249" y="78685"/>
                </a:lnTo>
                <a:lnTo>
                  <a:pt x="139219" y="82632"/>
                </a:lnTo>
                <a:lnTo>
                  <a:pt x="135993" y="89073"/>
                </a:lnTo>
                <a:lnTo>
                  <a:pt x="131302" y="97176"/>
                </a:lnTo>
                <a:lnTo>
                  <a:pt x="125634" y="106389"/>
                </a:lnTo>
                <a:lnTo>
                  <a:pt x="119316" y="117611"/>
                </a:lnTo>
                <a:lnTo>
                  <a:pt x="105522" y="143626"/>
                </a:lnTo>
                <a:lnTo>
                  <a:pt x="83477" y="186833"/>
                </a:lnTo>
                <a:lnTo>
                  <a:pt x="77241" y="200450"/>
                </a:lnTo>
                <a:lnTo>
                  <a:pt x="71814" y="213338"/>
                </a:lnTo>
                <a:lnTo>
                  <a:pt x="66926" y="225740"/>
                </a:lnTo>
                <a:lnTo>
                  <a:pt x="62397" y="236548"/>
                </a:lnTo>
                <a:lnTo>
                  <a:pt x="53978" y="255330"/>
                </a:lnTo>
                <a:lnTo>
                  <a:pt x="42099" y="280185"/>
                </a:lnTo>
                <a:lnTo>
                  <a:pt x="36956" y="289355"/>
                </a:lnTo>
                <a:lnTo>
                  <a:pt x="30987" y="299278"/>
                </a:lnTo>
                <a:lnTo>
                  <a:pt x="24468" y="309703"/>
                </a:lnTo>
                <a:lnTo>
                  <a:pt x="20122" y="317924"/>
                </a:lnTo>
                <a:lnTo>
                  <a:pt x="17224" y="324674"/>
                </a:lnTo>
                <a:lnTo>
                  <a:pt x="14005" y="335561"/>
                </a:lnTo>
                <a:lnTo>
                  <a:pt x="12574" y="344633"/>
                </a:lnTo>
                <a:lnTo>
                  <a:pt x="10922" y="347560"/>
                </a:lnTo>
                <a:lnTo>
                  <a:pt x="8552" y="349511"/>
                </a:lnTo>
                <a:lnTo>
                  <a:pt x="5701" y="350813"/>
                </a:lnTo>
                <a:lnTo>
                  <a:pt x="5071" y="350410"/>
                </a:lnTo>
                <a:lnTo>
                  <a:pt x="5920" y="348871"/>
                </a:lnTo>
                <a:lnTo>
                  <a:pt x="7756" y="346576"/>
                </a:lnTo>
                <a:lnTo>
                  <a:pt x="8981" y="343775"/>
                </a:lnTo>
                <a:lnTo>
                  <a:pt x="10341" y="337277"/>
                </a:lnTo>
                <a:lnTo>
                  <a:pt x="10704" y="331226"/>
                </a:lnTo>
                <a:lnTo>
                  <a:pt x="11107" y="314343"/>
                </a:lnTo>
                <a:lnTo>
                  <a:pt x="12485" y="305777"/>
                </a:lnTo>
                <a:lnTo>
                  <a:pt x="14673" y="297526"/>
                </a:lnTo>
                <a:lnTo>
                  <a:pt x="27310" y="259966"/>
                </a:lnTo>
                <a:lnTo>
                  <a:pt x="30907" y="247935"/>
                </a:lnTo>
                <a:lnTo>
                  <a:pt x="38289" y="221021"/>
                </a:lnTo>
                <a:lnTo>
                  <a:pt x="43306" y="205463"/>
                </a:lnTo>
                <a:lnTo>
                  <a:pt x="49191" y="188740"/>
                </a:lnTo>
                <a:lnTo>
                  <a:pt x="61232" y="155766"/>
                </a:lnTo>
                <a:lnTo>
                  <a:pt x="70818" y="128410"/>
                </a:lnTo>
                <a:lnTo>
                  <a:pt x="77691" y="111972"/>
                </a:lnTo>
                <a:lnTo>
                  <a:pt x="86084" y="93393"/>
                </a:lnTo>
                <a:lnTo>
                  <a:pt x="95489" y="73387"/>
                </a:lnTo>
                <a:lnTo>
                  <a:pt x="101759" y="58779"/>
                </a:lnTo>
                <a:lnTo>
                  <a:pt x="105940" y="47771"/>
                </a:lnTo>
                <a:lnTo>
                  <a:pt x="108726" y="39162"/>
                </a:lnTo>
                <a:lnTo>
                  <a:pt x="113124" y="29613"/>
                </a:lnTo>
                <a:lnTo>
                  <a:pt x="118596" y="19437"/>
                </a:lnTo>
                <a:lnTo>
                  <a:pt x="124783" y="8842"/>
                </a:lnTo>
                <a:lnTo>
                  <a:pt x="128909" y="3050"/>
                </a:lnTo>
                <a:lnTo>
                  <a:pt x="131659" y="458"/>
                </a:lnTo>
                <a:lnTo>
                  <a:pt x="133493" y="0"/>
                </a:lnTo>
                <a:lnTo>
                  <a:pt x="134715" y="965"/>
                </a:lnTo>
                <a:lnTo>
                  <a:pt x="135530" y="2878"/>
                </a:lnTo>
                <a:lnTo>
                  <a:pt x="136073" y="5424"/>
                </a:lnTo>
                <a:lnTo>
                  <a:pt x="140063" y="11639"/>
                </a:lnTo>
                <a:lnTo>
                  <a:pt x="142906" y="15074"/>
                </a:lnTo>
                <a:lnTo>
                  <a:pt x="144800" y="18634"/>
                </a:lnTo>
                <a:lnTo>
                  <a:pt x="146905" y="25976"/>
                </a:lnTo>
                <a:lnTo>
                  <a:pt x="147841" y="33473"/>
                </a:lnTo>
                <a:lnTo>
                  <a:pt x="148091" y="37250"/>
                </a:lnTo>
                <a:lnTo>
                  <a:pt x="150797" y="44848"/>
                </a:lnTo>
                <a:lnTo>
                  <a:pt x="155141" y="54994"/>
                </a:lnTo>
                <a:lnTo>
                  <a:pt x="160577" y="66837"/>
                </a:lnTo>
                <a:lnTo>
                  <a:pt x="165472" y="78543"/>
                </a:lnTo>
                <a:lnTo>
                  <a:pt x="170004" y="90157"/>
                </a:lnTo>
                <a:lnTo>
                  <a:pt x="174296" y="101709"/>
                </a:lnTo>
                <a:lnTo>
                  <a:pt x="178427" y="111951"/>
                </a:lnTo>
                <a:lnTo>
                  <a:pt x="182451" y="121319"/>
                </a:lnTo>
                <a:lnTo>
                  <a:pt x="190309" y="138501"/>
                </a:lnTo>
                <a:lnTo>
                  <a:pt x="198035" y="154604"/>
                </a:lnTo>
                <a:lnTo>
                  <a:pt x="200603" y="162454"/>
                </a:lnTo>
                <a:lnTo>
                  <a:pt x="202315" y="170228"/>
                </a:lnTo>
                <a:lnTo>
                  <a:pt x="203457" y="177950"/>
                </a:lnTo>
                <a:lnTo>
                  <a:pt x="205488" y="184368"/>
                </a:lnTo>
                <a:lnTo>
                  <a:pt x="211131" y="194886"/>
                </a:lnTo>
                <a:lnTo>
                  <a:pt x="213144" y="200739"/>
                </a:lnTo>
                <a:lnTo>
                  <a:pt x="214486" y="207181"/>
                </a:lnTo>
                <a:lnTo>
                  <a:pt x="215381" y="214015"/>
                </a:lnTo>
                <a:lnTo>
                  <a:pt x="217247" y="223652"/>
                </a:lnTo>
                <a:lnTo>
                  <a:pt x="222707" y="247905"/>
                </a:lnTo>
                <a:lnTo>
                  <a:pt x="225941" y="260215"/>
                </a:lnTo>
                <a:lnTo>
                  <a:pt x="229368" y="272232"/>
                </a:lnTo>
                <a:lnTo>
                  <a:pt x="232921" y="284052"/>
                </a:lnTo>
                <a:lnTo>
                  <a:pt x="235291" y="293203"/>
                </a:lnTo>
                <a:lnTo>
                  <a:pt x="236870" y="300574"/>
                </a:lnTo>
                <a:lnTo>
                  <a:pt x="237924" y="306757"/>
                </a:lnTo>
                <a:lnTo>
                  <a:pt x="239093" y="317015"/>
                </a:lnTo>
                <a:lnTo>
                  <a:pt x="239614" y="325807"/>
                </a:lnTo>
                <a:lnTo>
                  <a:pt x="239845" y="333948"/>
                </a:lnTo>
                <a:lnTo>
                  <a:pt x="241176" y="337897"/>
                </a:lnTo>
                <a:lnTo>
                  <a:pt x="246043" y="345671"/>
                </a:lnTo>
                <a:lnTo>
                  <a:pt x="246578" y="348252"/>
                </a:lnTo>
                <a:lnTo>
                  <a:pt x="245665" y="349973"/>
                </a:lnTo>
                <a:lnTo>
                  <a:pt x="241143" y="352735"/>
                </a:lnTo>
                <a:lnTo>
                  <a:pt x="234292" y="353213"/>
                </a:lnTo>
                <a:lnTo>
                  <a:pt x="231124" y="352010"/>
                </a:lnTo>
                <a:lnTo>
                  <a:pt x="224218" y="347287"/>
                </a:lnTo>
                <a:lnTo>
                  <a:pt x="216916" y="344341"/>
                </a:lnTo>
                <a:lnTo>
                  <a:pt x="209437" y="343032"/>
                </a:lnTo>
                <a:lnTo>
                  <a:pt x="201879" y="342450"/>
                </a:lnTo>
                <a:lnTo>
                  <a:pt x="195546" y="341025"/>
                </a:lnTo>
                <a:lnTo>
                  <a:pt x="187514" y="338804"/>
                </a:lnTo>
                <a:lnTo>
                  <a:pt x="178349" y="336055"/>
                </a:lnTo>
                <a:lnTo>
                  <a:pt x="169700" y="334221"/>
                </a:lnTo>
                <a:lnTo>
                  <a:pt x="161393" y="332999"/>
                </a:lnTo>
                <a:lnTo>
                  <a:pt x="153315" y="332184"/>
                </a:lnTo>
                <a:lnTo>
                  <a:pt x="146660" y="331641"/>
                </a:lnTo>
                <a:lnTo>
                  <a:pt x="140953" y="331279"/>
                </a:lnTo>
                <a:lnTo>
                  <a:pt x="135879" y="331037"/>
                </a:lnTo>
                <a:lnTo>
                  <a:pt x="123467" y="330769"/>
                </a:lnTo>
                <a:lnTo>
                  <a:pt x="100870" y="330597"/>
                </a:lnTo>
                <a:lnTo>
                  <a:pt x="95187" y="331852"/>
                </a:lnTo>
                <a:lnTo>
                  <a:pt x="88858" y="333960"/>
                </a:lnTo>
                <a:lnTo>
                  <a:pt x="82098" y="336635"/>
                </a:lnTo>
                <a:lnTo>
                  <a:pt x="76322" y="338418"/>
                </a:lnTo>
                <a:lnTo>
                  <a:pt x="71201" y="339607"/>
                </a:lnTo>
                <a:lnTo>
                  <a:pt x="66517" y="340399"/>
                </a:lnTo>
                <a:lnTo>
                  <a:pt x="59585" y="340928"/>
                </a:lnTo>
                <a:lnTo>
                  <a:pt x="51153" y="341280"/>
                </a:lnTo>
                <a:lnTo>
                  <a:pt x="41722" y="341515"/>
                </a:lnTo>
                <a:lnTo>
                  <a:pt x="32894" y="342941"/>
                </a:lnTo>
                <a:lnTo>
                  <a:pt x="24470" y="345163"/>
                </a:lnTo>
                <a:lnTo>
                  <a:pt x="0" y="3534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66"/>
          <p:cNvSpPr/>
          <p:nvPr/>
        </p:nvSpPr>
        <p:spPr>
          <a:xfrm>
            <a:off x="5383529" y="4652009"/>
            <a:ext cx="29130" cy="388621"/>
          </a:xfrm>
          <a:custGeom>
            <a:avLst/>
            <a:gdLst/>
            <a:ahLst/>
            <a:cxnLst/>
            <a:rect l="0" t="0" r="0" b="0"/>
            <a:pathLst>
              <a:path w="29130" h="38862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8" y="21481"/>
                </a:lnTo>
                <a:lnTo>
                  <a:pt x="9842" y="25751"/>
                </a:lnTo>
                <a:lnTo>
                  <a:pt x="10371" y="40027"/>
                </a:lnTo>
                <a:lnTo>
                  <a:pt x="11291" y="134247"/>
                </a:lnTo>
                <a:lnTo>
                  <a:pt x="12608" y="150458"/>
                </a:lnTo>
                <a:lnTo>
                  <a:pt x="14755" y="168885"/>
                </a:lnTo>
                <a:lnTo>
                  <a:pt x="17457" y="188791"/>
                </a:lnTo>
                <a:lnTo>
                  <a:pt x="19258" y="204600"/>
                </a:lnTo>
                <a:lnTo>
                  <a:pt x="20459" y="217680"/>
                </a:lnTo>
                <a:lnTo>
                  <a:pt x="21260" y="228941"/>
                </a:lnTo>
                <a:lnTo>
                  <a:pt x="23063" y="244067"/>
                </a:lnTo>
                <a:lnTo>
                  <a:pt x="28454" y="281194"/>
                </a:lnTo>
                <a:lnTo>
                  <a:pt x="29129" y="299224"/>
                </a:lnTo>
                <a:lnTo>
                  <a:pt x="28310" y="316323"/>
                </a:lnTo>
                <a:lnTo>
                  <a:pt x="26494" y="332801"/>
                </a:lnTo>
                <a:lnTo>
                  <a:pt x="25283" y="346328"/>
                </a:lnTo>
                <a:lnTo>
                  <a:pt x="24475" y="357885"/>
                </a:lnTo>
                <a:lnTo>
                  <a:pt x="23937" y="368131"/>
                </a:lnTo>
                <a:lnTo>
                  <a:pt x="22308" y="374960"/>
                </a:lnTo>
                <a:lnTo>
                  <a:pt x="19952" y="379514"/>
                </a:lnTo>
                <a:lnTo>
                  <a:pt x="11430" y="388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67"/>
          <p:cNvSpPr/>
          <p:nvPr/>
        </p:nvSpPr>
        <p:spPr>
          <a:xfrm>
            <a:off x="5326379" y="4640662"/>
            <a:ext cx="217013" cy="360480"/>
          </a:xfrm>
          <a:custGeom>
            <a:avLst/>
            <a:gdLst/>
            <a:ahLst/>
            <a:cxnLst/>
            <a:rect l="0" t="0" r="0" b="0"/>
            <a:pathLst>
              <a:path w="217013" h="360480">
                <a:moveTo>
                  <a:pt x="0" y="22777"/>
                </a:moveTo>
                <a:lnTo>
                  <a:pt x="6068" y="10642"/>
                </a:lnTo>
                <a:lnTo>
                  <a:pt x="10396" y="7067"/>
                </a:lnTo>
                <a:lnTo>
                  <a:pt x="15821" y="4684"/>
                </a:lnTo>
                <a:lnTo>
                  <a:pt x="21977" y="3095"/>
                </a:lnTo>
                <a:lnTo>
                  <a:pt x="27351" y="2036"/>
                </a:lnTo>
                <a:lnTo>
                  <a:pt x="32205" y="1330"/>
                </a:lnTo>
                <a:lnTo>
                  <a:pt x="36710" y="859"/>
                </a:lnTo>
                <a:lnTo>
                  <a:pt x="43523" y="545"/>
                </a:lnTo>
                <a:lnTo>
                  <a:pt x="61254" y="196"/>
                </a:lnTo>
                <a:lnTo>
                  <a:pt x="86589" y="0"/>
                </a:lnTo>
                <a:lnTo>
                  <a:pt x="94556" y="1243"/>
                </a:lnTo>
                <a:lnTo>
                  <a:pt x="102408" y="3341"/>
                </a:lnTo>
                <a:lnTo>
                  <a:pt x="139327" y="15834"/>
                </a:lnTo>
                <a:lnTo>
                  <a:pt x="148765" y="19418"/>
                </a:lnTo>
                <a:lnTo>
                  <a:pt x="157597" y="23078"/>
                </a:lnTo>
                <a:lnTo>
                  <a:pt x="166025" y="26788"/>
                </a:lnTo>
                <a:lnTo>
                  <a:pt x="172913" y="31801"/>
                </a:lnTo>
                <a:lnTo>
                  <a:pt x="178776" y="37683"/>
                </a:lnTo>
                <a:lnTo>
                  <a:pt x="183954" y="44145"/>
                </a:lnTo>
                <a:lnTo>
                  <a:pt x="188677" y="49723"/>
                </a:lnTo>
                <a:lnTo>
                  <a:pt x="193094" y="54711"/>
                </a:lnTo>
                <a:lnTo>
                  <a:pt x="197310" y="59306"/>
                </a:lnTo>
                <a:lnTo>
                  <a:pt x="200120" y="63640"/>
                </a:lnTo>
                <a:lnTo>
                  <a:pt x="203243" y="71842"/>
                </a:lnTo>
                <a:lnTo>
                  <a:pt x="211068" y="101803"/>
                </a:lnTo>
                <a:lnTo>
                  <a:pt x="213102" y="111021"/>
                </a:lnTo>
                <a:lnTo>
                  <a:pt x="214458" y="118437"/>
                </a:lnTo>
                <a:lnTo>
                  <a:pt x="215362" y="124650"/>
                </a:lnTo>
                <a:lnTo>
                  <a:pt x="215965" y="131333"/>
                </a:lnTo>
                <a:lnTo>
                  <a:pt x="216367" y="138328"/>
                </a:lnTo>
                <a:lnTo>
                  <a:pt x="216813" y="152873"/>
                </a:lnTo>
                <a:lnTo>
                  <a:pt x="217012" y="167804"/>
                </a:lnTo>
                <a:lnTo>
                  <a:pt x="215795" y="175342"/>
                </a:lnTo>
                <a:lnTo>
                  <a:pt x="213713" y="182907"/>
                </a:lnTo>
                <a:lnTo>
                  <a:pt x="211056" y="190491"/>
                </a:lnTo>
                <a:lnTo>
                  <a:pt x="208014" y="196816"/>
                </a:lnTo>
                <a:lnTo>
                  <a:pt x="197665" y="213057"/>
                </a:lnTo>
                <a:lnTo>
                  <a:pt x="194007" y="219480"/>
                </a:lnTo>
                <a:lnTo>
                  <a:pt x="190298" y="226302"/>
                </a:lnTo>
                <a:lnTo>
                  <a:pt x="186556" y="232121"/>
                </a:lnTo>
                <a:lnTo>
                  <a:pt x="182791" y="237270"/>
                </a:lnTo>
                <a:lnTo>
                  <a:pt x="179011" y="241972"/>
                </a:lnTo>
                <a:lnTo>
                  <a:pt x="175220" y="247648"/>
                </a:lnTo>
                <a:lnTo>
                  <a:pt x="171424" y="253971"/>
                </a:lnTo>
                <a:lnTo>
                  <a:pt x="167623" y="260726"/>
                </a:lnTo>
                <a:lnTo>
                  <a:pt x="163819" y="266500"/>
                </a:lnTo>
                <a:lnTo>
                  <a:pt x="160013" y="271619"/>
                </a:lnTo>
                <a:lnTo>
                  <a:pt x="156205" y="276302"/>
                </a:lnTo>
                <a:lnTo>
                  <a:pt x="149857" y="281964"/>
                </a:lnTo>
                <a:lnTo>
                  <a:pt x="141815" y="288278"/>
                </a:lnTo>
                <a:lnTo>
                  <a:pt x="132643" y="295028"/>
                </a:lnTo>
                <a:lnTo>
                  <a:pt x="125259" y="300798"/>
                </a:lnTo>
                <a:lnTo>
                  <a:pt x="119066" y="305914"/>
                </a:lnTo>
                <a:lnTo>
                  <a:pt x="113668" y="310595"/>
                </a:lnTo>
                <a:lnTo>
                  <a:pt x="108798" y="314986"/>
                </a:lnTo>
                <a:lnTo>
                  <a:pt x="100002" y="323251"/>
                </a:lnTo>
                <a:lnTo>
                  <a:pt x="87909" y="335044"/>
                </a:lnTo>
                <a:lnTo>
                  <a:pt x="84007" y="337635"/>
                </a:lnTo>
                <a:lnTo>
                  <a:pt x="80135" y="339363"/>
                </a:lnTo>
                <a:lnTo>
                  <a:pt x="76283" y="340514"/>
                </a:lnTo>
                <a:lnTo>
                  <a:pt x="72446" y="342552"/>
                </a:lnTo>
                <a:lnTo>
                  <a:pt x="68618" y="345180"/>
                </a:lnTo>
                <a:lnTo>
                  <a:pt x="64795" y="348203"/>
                </a:lnTo>
                <a:lnTo>
                  <a:pt x="59707" y="350217"/>
                </a:lnTo>
                <a:lnTo>
                  <a:pt x="53775" y="351561"/>
                </a:lnTo>
                <a:lnTo>
                  <a:pt x="47280" y="352456"/>
                </a:lnTo>
                <a:lnTo>
                  <a:pt x="41680" y="354323"/>
                </a:lnTo>
                <a:lnTo>
                  <a:pt x="36677" y="356838"/>
                </a:lnTo>
                <a:lnTo>
                  <a:pt x="32071" y="359785"/>
                </a:lnTo>
                <a:lnTo>
                  <a:pt x="29001" y="360479"/>
                </a:lnTo>
                <a:lnTo>
                  <a:pt x="26954" y="359672"/>
                </a:lnTo>
                <a:lnTo>
                  <a:pt x="22861" y="3542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8"/>
          <p:cNvSpPr/>
          <p:nvPr/>
        </p:nvSpPr>
        <p:spPr>
          <a:xfrm>
            <a:off x="5566925" y="4629150"/>
            <a:ext cx="250946" cy="320002"/>
          </a:xfrm>
          <a:custGeom>
            <a:avLst/>
            <a:gdLst/>
            <a:ahLst/>
            <a:cxnLst/>
            <a:rect l="0" t="0" r="0" b="0"/>
            <a:pathLst>
              <a:path w="250946" h="320002">
                <a:moveTo>
                  <a:pt x="33775" y="0"/>
                </a:moveTo>
                <a:lnTo>
                  <a:pt x="27707" y="18203"/>
                </a:lnTo>
                <a:lnTo>
                  <a:pt x="25920" y="26105"/>
                </a:lnTo>
                <a:lnTo>
                  <a:pt x="24728" y="33913"/>
                </a:lnTo>
                <a:lnTo>
                  <a:pt x="23933" y="41659"/>
                </a:lnTo>
                <a:lnTo>
                  <a:pt x="22134" y="50632"/>
                </a:lnTo>
                <a:lnTo>
                  <a:pt x="19664" y="60425"/>
                </a:lnTo>
                <a:lnTo>
                  <a:pt x="16747" y="70763"/>
                </a:lnTo>
                <a:lnTo>
                  <a:pt x="14803" y="80195"/>
                </a:lnTo>
                <a:lnTo>
                  <a:pt x="13507" y="89023"/>
                </a:lnTo>
                <a:lnTo>
                  <a:pt x="12643" y="97449"/>
                </a:lnTo>
                <a:lnTo>
                  <a:pt x="5359" y="157849"/>
                </a:lnTo>
                <a:lnTo>
                  <a:pt x="3401" y="182702"/>
                </a:lnTo>
                <a:lnTo>
                  <a:pt x="2095" y="208162"/>
                </a:lnTo>
                <a:lnTo>
                  <a:pt x="0" y="276491"/>
                </a:lnTo>
                <a:lnTo>
                  <a:pt x="2368" y="285927"/>
                </a:lnTo>
                <a:lnTo>
                  <a:pt x="6487" y="294758"/>
                </a:lnTo>
                <a:lnTo>
                  <a:pt x="11773" y="303185"/>
                </a:lnTo>
                <a:lnTo>
                  <a:pt x="16567" y="308803"/>
                </a:lnTo>
                <a:lnTo>
                  <a:pt x="21033" y="312549"/>
                </a:lnTo>
                <a:lnTo>
                  <a:pt x="25280" y="315046"/>
                </a:lnTo>
                <a:lnTo>
                  <a:pt x="29381" y="316710"/>
                </a:lnTo>
                <a:lnTo>
                  <a:pt x="33386" y="317820"/>
                </a:lnTo>
                <a:lnTo>
                  <a:pt x="41222" y="319053"/>
                </a:lnTo>
                <a:lnTo>
                  <a:pt x="48938" y="319601"/>
                </a:lnTo>
                <a:lnTo>
                  <a:pt x="56600" y="319845"/>
                </a:lnTo>
                <a:lnTo>
                  <a:pt x="77936" y="320001"/>
                </a:lnTo>
                <a:lnTo>
                  <a:pt x="88615" y="317474"/>
                </a:lnTo>
                <a:lnTo>
                  <a:pt x="102085" y="313249"/>
                </a:lnTo>
                <a:lnTo>
                  <a:pt x="157194" y="294286"/>
                </a:lnTo>
                <a:lnTo>
                  <a:pt x="170664" y="290170"/>
                </a:lnTo>
                <a:lnTo>
                  <a:pt x="199178" y="282211"/>
                </a:lnTo>
                <a:lnTo>
                  <a:pt x="210083" y="279580"/>
                </a:lnTo>
                <a:lnTo>
                  <a:pt x="218624" y="277827"/>
                </a:lnTo>
                <a:lnTo>
                  <a:pt x="225587" y="276658"/>
                </a:lnTo>
                <a:lnTo>
                  <a:pt x="231500" y="274608"/>
                </a:lnTo>
                <a:lnTo>
                  <a:pt x="236711" y="271972"/>
                </a:lnTo>
                <a:lnTo>
                  <a:pt x="250945" y="262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9"/>
          <p:cNvSpPr/>
          <p:nvPr/>
        </p:nvSpPr>
        <p:spPr>
          <a:xfrm>
            <a:off x="5543550" y="4743450"/>
            <a:ext cx="194310" cy="57151"/>
          </a:xfrm>
          <a:custGeom>
            <a:avLst/>
            <a:gdLst/>
            <a:ahLst/>
            <a:cxnLst/>
            <a:rect l="0" t="0" r="0" b="0"/>
            <a:pathLst>
              <a:path w="194310" h="57151">
                <a:moveTo>
                  <a:pt x="0" y="57150"/>
                </a:moveTo>
                <a:lnTo>
                  <a:pt x="6067" y="51082"/>
                </a:lnTo>
                <a:lnTo>
                  <a:pt x="10395" y="48024"/>
                </a:lnTo>
                <a:lnTo>
                  <a:pt x="15820" y="44716"/>
                </a:lnTo>
                <a:lnTo>
                  <a:pt x="21976" y="41240"/>
                </a:lnTo>
                <a:lnTo>
                  <a:pt x="27351" y="38923"/>
                </a:lnTo>
                <a:lnTo>
                  <a:pt x="32204" y="37379"/>
                </a:lnTo>
                <a:lnTo>
                  <a:pt x="36709" y="36349"/>
                </a:lnTo>
                <a:lnTo>
                  <a:pt x="43522" y="34393"/>
                </a:lnTo>
                <a:lnTo>
                  <a:pt x="61253" y="28832"/>
                </a:lnTo>
                <a:lnTo>
                  <a:pt x="92655" y="18561"/>
                </a:lnTo>
                <a:lnTo>
                  <a:pt x="103680" y="16184"/>
                </a:lnTo>
                <a:lnTo>
                  <a:pt x="114840" y="14599"/>
                </a:lnTo>
                <a:lnTo>
                  <a:pt x="134860" y="12838"/>
                </a:lnTo>
                <a:lnTo>
                  <a:pt x="141976" y="12369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0"/>
          <p:cNvSpPr/>
          <p:nvPr/>
        </p:nvSpPr>
        <p:spPr>
          <a:xfrm>
            <a:off x="5554979" y="4617719"/>
            <a:ext cx="148592" cy="11432"/>
          </a:xfrm>
          <a:custGeom>
            <a:avLst/>
            <a:gdLst/>
            <a:ahLst/>
            <a:cxnLst/>
            <a:rect l="0" t="0" r="0" b="0"/>
            <a:pathLst>
              <a:path w="148592" h="11432">
                <a:moveTo>
                  <a:pt x="0" y="11431"/>
                </a:moveTo>
                <a:lnTo>
                  <a:pt x="37828" y="11431"/>
                </a:lnTo>
                <a:lnTo>
                  <a:pt x="46809" y="10160"/>
                </a:lnTo>
                <a:lnTo>
                  <a:pt x="73721" y="5363"/>
                </a:lnTo>
                <a:lnTo>
                  <a:pt x="88518" y="3575"/>
                </a:lnTo>
                <a:lnTo>
                  <a:pt x="103462" y="2383"/>
                </a:lnTo>
                <a:lnTo>
                  <a:pt x="14859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1"/>
          <p:cNvSpPr/>
          <p:nvPr/>
        </p:nvSpPr>
        <p:spPr>
          <a:xfrm>
            <a:off x="5806952" y="4600049"/>
            <a:ext cx="285238" cy="323469"/>
          </a:xfrm>
          <a:custGeom>
            <a:avLst/>
            <a:gdLst/>
            <a:ahLst/>
            <a:cxnLst/>
            <a:rect l="0" t="0" r="0" b="0"/>
            <a:pathLst>
              <a:path w="285238" h="323469">
                <a:moveTo>
                  <a:pt x="33777" y="29101"/>
                </a:moveTo>
                <a:lnTo>
                  <a:pt x="33777" y="323468"/>
                </a:lnTo>
                <a:lnTo>
                  <a:pt x="30391" y="318257"/>
                </a:lnTo>
                <a:lnTo>
                  <a:pt x="27710" y="313311"/>
                </a:lnTo>
                <a:lnTo>
                  <a:pt x="25922" y="307474"/>
                </a:lnTo>
                <a:lnTo>
                  <a:pt x="24731" y="301043"/>
                </a:lnTo>
                <a:lnTo>
                  <a:pt x="23936" y="294215"/>
                </a:lnTo>
                <a:lnTo>
                  <a:pt x="23407" y="284584"/>
                </a:lnTo>
                <a:lnTo>
                  <a:pt x="22818" y="260335"/>
                </a:lnTo>
                <a:lnTo>
                  <a:pt x="21391" y="249297"/>
                </a:lnTo>
                <a:lnTo>
                  <a:pt x="19170" y="239398"/>
                </a:lnTo>
                <a:lnTo>
                  <a:pt x="16419" y="230259"/>
                </a:lnTo>
                <a:lnTo>
                  <a:pt x="14585" y="221626"/>
                </a:lnTo>
                <a:lnTo>
                  <a:pt x="13363" y="213331"/>
                </a:lnTo>
                <a:lnTo>
                  <a:pt x="12547" y="205261"/>
                </a:lnTo>
                <a:lnTo>
                  <a:pt x="10734" y="193531"/>
                </a:lnTo>
                <a:lnTo>
                  <a:pt x="5333" y="163564"/>
                </a:lnTo>
                <a:lnTo>
                  <a:pt x="3384" y="149223"/>
                </a:lnTo>
                <a:lnTo>
                  <a:pt x="2086" y="135852"/>
                </a:lnTo>
                <a:lnTo>
                  <a:pt x="1219" y="123128"/>
                </a:lnTo>
                <a:lnTo>
                  <a:pt x="257" y="102217"/>
                </a:lnTo>
                <a:lnTo>
                  <a:pt x="0" y="93085"/>
                </a:lnTo>
                <a:lnTo>
                  <a:pt x="1100" y="83187"/>
                </a:lnTo>
                <a:lnTo>
                  <a:pt x="3102" y="72778"/>
                </a:lnTo>
                <a:lnTo>
                  <a:pt x="9374" y="46900"/>
                </a:lnTo>
                <a:lnTo>
                  <a:pt x="13618" y="39975"/>
                </a:lnTo>
                <a:lnTo>
                  <a:pt x="20623" y="31248"/>
                </a:lnTo>
                <a:lnTo>
                  <a:pt x="28354" y="26668"/>
                </a:lnTo>
                <a:lnTo>
                  <a:pt x="33972" y="23669"/>
                </a:lnTo>
                <a:lnTo>
                  <a:pt x="38988" y="21670"/>
                </a:lnTo>
                <a:lnTo>
                  <a:pt x="43601" y="20337"/>
                </a:lnTo>
                <a:lnTo>
                  <a:pt x="47946" y="19448"/>
                </a:lnTo>
                <a:lnTo>
                  <a:pt x="53384" y="17585"/>
                </a:lnTo>
                <a:lnTo>
                  <a:pt x="59548" y="15074"/>
                </a:lnTo>
                <a:lnTo>
                  <a:pt x="66198" y="12129"/>
                </a:lnTo>
                <a:lnTo>
                  <a:pt x="71901" y="10166"/>
                </a:lnTo>
                <a:lnTo>
                  <a:pt x="76974" y="8858"/>
                </a:lnTo>
                <a:lnTo>
                  <a:pt x="118510" y="690"/>
                </a:lnTo>
                <a:lnTo>
                  <a:pt x="138526" y="0"/>
                </a:lnTo>
                <a:lnTo>
                  <a:pt x="162029" y="810"/>
                </a:lnTo>
                <a:lnTo>
                  <a:pt x="207618" y="3827"/>
                </a:lnTo>
                <a:lnTo>
                  <a:pt x="236347" y="5168"/>
                </a:lnTo>
                <a:lnTo>
                  <a:pt x="247563" y="6795"/>
                </a:lnTo>
                <a:lnTo>
                  <a:pt x="257582" y="9151"/>
                </a:lnTo>
                <a:lnTo>
                  <a:pt x="285237" y="17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72"/>
          <p:cNvSpPr/>
          <p:nvPr/>
        </p:nvSpPr>
        <p:spPr>
          <a:xfrm>
            <a:off x="5806440" y="4756468"/>
            <a:ext cx="217170" cy="9842"/>
          </a:xfrm>
          <a:custGeom>
            <a:avLst/>
            <a:gdLst/>
            <a:ahLst/>
            <a:cxnLst/>
            <a:rect l="0" t="0" r="0" b="0"/>
            <a:pathLst>
              <a:path w="217170" h="9842">
                <a:moveTo>
                  <a:pt x="0" y="9841"/>
                </a:moveTo>
                <a:lnTo>
                  <a:pt x="43895" y="9841"/>
                </a:lnTo>
                <a:lnTo>
                  <a:pt x="49583" y="8571"/>
                </a:lnTo>
                <a:lnTo>
                  <a:pt x="54645" y="6455"/>
                </a:lnTo>
                <a:lnTo>
                  <a:pt x="59291" y="3774"/>
                </a:lnTo>
                <a:lnTo>
                  <a:pt x="68737" y="1986"/>
                </a:lnTo>
                <a:lnTo>
                  <a:pt x="81385" y="795"/>
                </a:lnTo>
                <a:lnTo>
                  <a:pt x="96166" y="0"/>
                </a:lnTo>
                <a:lnTo>
                  <a:pt x="113640" y="740"/>
                </a:lnTo>
                <a:lnTo>
                  <a:pt x="132910" y="2504"/>
                </a:lnTo>
                <a:lnTo>
                  <a:pt x="168291" y="6580"/>
                </a:lnTo>
                <a:lnTo>
                  <a:pt x="188249" y="8392"/>
                </a:lnTo>
                <a:lnTo>
                  <a:pt x="195350" y="8875"/>
                </a:lnTo>
                <a:lnTo>
                  <a:pt x="217169" y="98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73"/>
          <p:cNvSpPr/>
          <p:nvPr/>
        </p:nvSpPr>
        <p:spPr>
          <a:xfrm>
            <a:off x="5589270" y="4618190"/>
            <a:ext cx="80010" cy="10961"/>
          </a:xfrm>
          <a:custGeom>
            <a:avLst/>
            <a:gdLst/>
            <a:ahLst/>
            <a:cxnLst/>
            <a:rect l="0" t="0" r="0" b="0"/>
            <a:pathLst>
              <a:path w="80010" h="10961">
                <a:moveTo>
                  <a:pt x="0" y="10960"/>
                </a:moveTo>
                <a:lnTo>
                  <a:pt x="18203" y="4892"/>
                </a:lnTo>
                <a:lnTo>
                  <a:pt x="24835" y="3104"/>
                </a:lnTo>
                <a:lnTo>
                  <a:pt x="30526" y="1912"/>
                </a:lnTo>
                <a:lnTo>
                  <a:pt x="35591" y="1118"/>
                </a:lnTo>
                <a:lnTo>
                  <a:pt x="41507" y="589"/>
                </a:lnTo>
                <a:lnTo>
                  <a:pt x="47991" y="235"/>
                </a:lnTo>
                <a:lnTo>
                  <a:pt x="54854" y="0"/>
                </a:lnTo>
                <a:lnTo>
                  <a:pt x="60699" y="1113"/>
                </a:lnTo>
                <a:lnTo>
                  <a:pt x="65866" y="3125"/>
                </a:lnTo>
                <a:lnTo>
                  <a:pt x="80009" y="10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74"/>
          <p:cNvSpPr/>
          <p:nvPr/>
        </p:nvSpPr>
        <p:spPr>
          <a:xfrm>
            <a:off x="4652010" y="4539341"/>
            <a:ext cx="395111" cy="615071"/>
          </a:xfrm>
          <a:custGeom>
            <a:avLst/>
            <a:gdLst/>
            <a:ahLst/>
            <a:cxnLst/>
            <a:rect l="0" t="0" r="0" b="0"/>
            <a:pathLst>
              <a:path w="395111" h="615071">
                <a:moveTo>
                  <a:pt x="342899" y="44088"/>
                </a:moveTo>
                <a:lnTo>
                  <a:pt x="323217" y="34247"/>
                </a:lnTo>
                <a:lnTo>
                  <a:pt x="322158" y="32448"/>
                </a:lnTo>
                <a:lnTo>
                  <a:pt x="320981" y="27061"/>
                </a:lnTo>
                <a:lnTo>
                  <a:pt x="319397" y="25117"/>
                </a:lnTo>
                <a:lnTo>
                  <a:pt x="317071" y="23821"/>
                </a:lnTo>
                <a:lnTo>
                  <a:pt x="311101" y="22380"/>
                </a:lnTo>
                <a:lnTo>
                  <a:pt x="304213" y="21741"/>
                </a:lnTo>
                <a:lnTo>
                  <a:pt x="301869" y="20300"/>
                </a:lnTo>
                <a:lnTo>
                  <a:pt x="300305" y="18069"/>
                </a:lnTo>
                <a:lnTo>
                  <a:pt x="299264" y="15312"/>
                </a:lnTo>
                <a:lnTo>
                  <a:pt x="297299" y="13474"/>
                </a:lnTo>
                <a:lnTo>
                  <a:pt x="294719" y="12249"/>
                </a:lnTo>
                <a:lnTo>
                  <a:pt x="291729" y="11432"/>
                </a:lnTo>
                <a:lnTo>
                  <a:pt x="285926" y="10888"/>
                </a:lnTo>
                <a:lnTo>
                  <a:pt x="278247" y="10525"/>
                </a:lnTo>
                <a:lnTo>
                  <a:pt x="269318" y="10282"/>
                </a:lnTo>
                <a:lnTo>
                  <a:pt x="260825" y="8851"/>
                </a:lnTo>
                <a:lnTo>
                  <a:pt x="252623" y="6627"/>
                </a:lnTo>
                <a:lnTo>
                  <a:pt x="244615" y="3874"/>
                </a:lnTo>
                <a:lnTo>
                  <a:pt x="232331" y="815"/>
                </a:lnTo>
                <a:lnTo>
                  <a:pt x="227277" y="0"/>
                </a:lnTo>
                <a:lnTo>
                  <a:pt x="221368" y="726"/>
                </a:lnTo>
                <a:lnTo>
                  <a:pt x="214889" y="2480"/>
                </a:lnTo>
                <a:lnTo>
                  <a:pt x="208029" y="4919"/>
                </a:lnTo>
                <a:lnTo>
                  <a:pt x="197021" y="7630"/>
                </a:lnTo>
                <a:lnTo>
                  <a:pt x="192307" y="8353"/>
                </a:lnTo>
                <a:lnTo>
                  <a:pt x="183683" y="12543"/>
                </a:lnTo>
                <a:lnTo>
                  <a:pt x="179605" y="15438"/>
                </a:lnTo>
                <a:lnTo>
                  <a:pt x="171688" y="18655"/>
                </a:lnTo>
                <a:lnTo>
                  <a:pt x="160090" y="20466"/>
                </a:lnTo>
                <a:lnTo>
                  <a:pt x="156257" y="20720"/>
                </a:lnTo>
                <a:lnTo>
                  <a:pt x="152431" y="22160"/>
                </a:lnTo>
                <a:lnTo>
                  <a:pt x="144794" y="27146"/>
                </a:lnTo>
                <a:lnTo>
                  <a:pt x="133354" y="37093"/>
                </a:lnTo>
                <a:lnTo>
                  <a:pt x="129542" y="39425"/>
                </a:lnTo>
                <a:lnTo>
                  <a:pt x="118110" y="43977"/>
                </a:lnTo>
                <a:lnTo>
                  <a:pt x="106680" y="52804"/>
                </a:lnTo>
                <a:lnTo>
                  <a:pt x="99060" y="59815"/>
                </a:lnTo>
                <a:lnTo>
                  <a:pt x="96520" y="63463"/>
                </a:lnTo>
                <a:lnTo>
                  <a:pt x="91675" y="74664"/>
                </a:lnTo>
                <a:lnTo>
                  <a:pt x="82760" y="87297"/>
                </a:lnTo>
                <a:lnTo>
                  <a:pt x="75729" y="99699"/>
                </a:lnTo>
                <a:lnTo>
                  <a:pt x="64983" y="117064"/>
                </a:lnTo>
                <a:lnTo>
                  <a:pt x="54282" y="134942"/>
                </a:lnTo>
                <a:lnTo>
                  <a:pt x="49525" y="147121"/>
                </a:lnTo>
                <a:lnTo>
                  <a:pt x="46986" y="150877"/>
                </a:lnTo>
                <a:lnTo>
                  <a:pt x="44024" y="153381"/>
                </a:lnTo>
                <a:lnTo>
                  <a:pt x="40779" y="155050"/>
                </a:lnTo>
                <a:lnTo>
                  <a:pt x="33787" y="167065"/>
                </a:lnTo>
                <a:lnTo>
                  <a:pt x="27716" y="182564"/>
                </a:lnTo>
                <a:lnTo>
                  <a:pt x="23029" y="199701"/>
                </a:lnTo>
                <a:lnTo>
                  <a:pt x="17432" y="213156"/>
                </a:lnTo>
                <a:lnTo>
                  <a:pt x="12615" y="232095"/>
                </a:lnTo>
                <a:lnTo>
                  <a:pt x="11956" y="235597"/>
                </a:lnTo>
                <a:lnTo>
                  <a:pt x="11664" y="247313"/>
                </a:lnTo>
                <a:lnTo>
                  <a:pt x="11586" y="255772"/>
                </a:lnTo>
                <a:lnTo>
                  <a:pt x="10263" y="262681"/>
                </a:lnTo>
                <a:lnTo>
                  <a:pt x="3605" y="278472"/>
                </a:lnTo>
                <a:lnTo>
                  <a:pt x="1602" y="287112"/>
                </a:lnTo>
                <a:lnTo>
                  <a:pt x="712" y="301959"/>
                </a:lnTo>
                <a:lnTo>
                  <a:pt x="140" y="330399"/>
                </a:lnTo>
                <a:lnTo>
                  <a:pt x="0" y="470082"/>
                </a:lnTo>
                <a:lnTo>
                  <a:pt x="3386" y="488266"/>
                </a:lnTo>
                <a:lnTo>
                  <a:pt x="6068" y="500226"/>
                </a:lnTo>
                <a:lnTo>
                  <a:pt x="9046" y="516903"/>
                </a:lnTo>
                <a:lnTo>
                  <a:pt x="9841" y="523129"/>
                </a:lnTo>
                <a:lnTo>
                  <a:pt x="11640" y="528548"/>
                </a:lnTo>
                <a:lnTo>
                  <a:pt x="18971" y="542244"/>
                </a:lnTo>
                <a:lnTo>
                  <a:pt x="21131" y="550394"/>
                </a:lnTo>
                <a:lnTo>
                  <a:pt x="28865" y="561637"/>
                </a:lnTo>
                <a:lnTo>
                  <a:pt x="38229" y="573830"/>
                </a:lnTo>
                <a:lnTo>
                  <a:pt x="42390" y="583482"/>
                </a:lnTo>
                <a:lnTo>
                  <a:pt x="44770" y="586565"/>
                </a:lnTo>
                <a:lnTo>
                  <a:pt x="47626" y="588619"/>
                </a:lnTo>
                <a:lnTo>
                  <a:pt x="50801" y="589989"/>
                </a:lnTo>
                <a:lnTo>
                  <a:pt x="61336" y="597985"/>
                </a:lnTo>
                <a:lnTo>
                  <a:pt x="66433" y="602329"/>
                </a:lnTo>
                <a:lnTo>
                  <a:pt x="74399" y="606732"/>
                </a:lnTo>
                <a:lnTo>
                  <a:pt x="85136" y="611652"/>
                </a:lnTo>
                <a:lnTo>
                  <a:pt x="94141" y="613839"/>
                </a:lnTo>
                <a:lnTo>
                  <a:pt x="103401" y="614422"/>
                </a:lnTo>
                <a:lnTo>
                  <a:pt x="130622" y="615070"/>
                </a:lnTo>
                <a:lnTo>
                  <a:pt x="142961" y="613973"/>
                </a:lnTo>
                <a:lnTo>
                  <a:pt x="153728" y="611972"/>
                </a:lnTo>
                <a:lnTo>
                  <a:pt x="163445" y="609367"/>
                </a:lnTo>
                <a:lnTo>
                  <a:pt x="172463" y="606361"/>
                </a:lnTo>
                <a:lnTo>
                  <a:pt x="181015" y="603087"/>
                </a:lnTo>
                <a:lnTo>
                  <a:pt x="200856" y="594775"/>
                </a:lnTo>
                <a:lnTo>
                  <a:pt x="210342" y="590251"/>
                </a:lnTo>
                <a:lnTo>
                  <a:pt x="216428" y="587267"/>
                </a:lnTo>
                <a:lnTo>
                  <a:pt x="223025" y="581467"/>
                </a:lnTo>
                <a:lnTo>
                  <a:pt x="229963" y="573791"/>
                </a:lnTo>
                <a:lnTo>
                  <a:pt x="237129" y="564864"/>
                </a:lnTo>
                <a:lnTo>
                  <a:pt x="248477" y="551557"/>
                </a:lnTo>
                <a:lnTo>
                  <a:pt x="257754" y="541410"/>
                </a:lnTo>
                <a:lnTo>
                  <a:pt x="270117" y="528557"/>
                </a:lnTo>
                <a:lnTo>
                  <a:pt x="281823" y="515436"/>
                </a:lnTo>
                <a:lnTo>
                  <a:pt x="293335" y="497296"/>
                </a:lnTo>
                <a:lnTo>
                  <a:pt x="303519" y="483313"/>
                </a:lnTo>
                <a:lnTo>
                  <a:pt x="308371" y="471127"/>
                </a:lnTo>
                <a:lnTo>
                  <a:pt x="317288" y="459473"/>
                </a:lnTo>
                <a:lnTo>
                  <a:pt x="324320" y="451800"/>
                </a:lnTo>
                <a:lnTo>
                  <a:pt x="326703" y="446706"/>
                </a:lnTo>
                <a:lnTo>
                  <a:pt x="329351" y="434273"/>
                </a:lnTo>
                <a:lnTo>
                  <a:pt x="333915" y="420281"/>
                </a:lnTo>
                <a:lnTo>
                  <a:pt x="340237" y="401510"/>
                </a:lnTo>
                <a:lnTo>
                  <a:pt x="341125" y="396669"/>
                </a:lnTo>
                <a:lnTo>
                  <a:pt x="345498" y="387904"/>
                </a:lnTo>
                <a:lnTo>
                  <a:pt x="348442" y="383789"/>
                </a:lnTo>
                <a:lnTo>
                  <a:pt x="351713" y="375830"/>
                </a:lnTo>
                <a:lnTo>
                  <a:pt x="353167" y="366789"/>
                </a:lnTo>
                <a:lnTo>
                  <a:pt x="353813" y="354304"/>
                </a:lnTo>
                <a:lnTo>
                  <a:pt x="357486" y="340289"/>
                </a:lnTo>
                <a:lnTo>
                  <a:pt x="363353" y="325593"/>
                </a:lnTo>
                <a:lnTo>
                  <a:pt x="370193" y="310595"/>
                </a:lnTo>
                <a:lnTo>
                  <a:pt x="375116" y="293939"/>
                </a:lnTo>
                <a:lnTo>
                  <a:pt x="376780" y="275663"/>
                </a:lnTo>
                <a:lnTo>
                  <a:pt x="377008" y="263004"/>
                </a:lnTo>
                <a:lnTo>
                  <a:pt x="378338" y="252262"/>
                </a:lnTo>
                <a:lnTo>
                  <a:pt x="380495" y="238751"/>
                </a:lnTo>
                <a:lnTo>
                  <a:pt x="383203" y="223393"/>
                </a:lnTo>
                <a:lnTo>
                  <a:pt x="385009" y="210615"/>
                </a:lnTo>
                <a:lnTo>
                  <a:pt x="386212" y="199556"/>
                </a:lnTo>
                <a:lnTo>
                  <a:pt x="387550" y="181765"/>
                </a:lnTo>
                <a:lnTo>
                  <a:pt x="388144" y="169625"/>
                </a:lnTo>
                <a:lnTo>
                  <a:pt x="389572" y="164609"/>
                </a:lnTo>
                <a:lnTo>
                  <a:pt x="394547" y="155650"/>
                </a:lnTo>
                <a:lnTo>
                  <a:pt x="395110" y="150213"/>
                </a:lnTo>
                <a:lnTo>
                  <a:pt x="391107" y="131695"/>
                </a:lnTo>
                <a:lnTo>
                  <a:pt x="389111" y="113416"/>
                </a:lnTo>
                <a:lnTo>
                  <a:pt x="387568" y="101571"/>
                </a:lnTo>
                <a:lnTo>
                  <a:pt x="385379" y="91300"/>
                </a:lnTo>
                <a:lnTo>
                  <a:pt x="382649" y="79373"/>
                </a:lnTo>
                <a:lnTo>
                  <a:pt x="376229" y="62734"/>
                </a:lnTo>
                <a:lnTo>
                  <a:pt x="372739" y="56519"/>
                </a:lnTo>
                <a:lnTo>
                  <a:pt x="362088" y="46226"/>
                </a:lnTo>
                <a:lnTo>
                  <a:pt x="346690" y="35339"/>
                </a:lnTo>
                <a:lnTo>
                  <a:pt x="341198" y="33850"/>
                </a:lnTo>
                <a:lnTo>
                  <a:pt x="330966" y="33011"/>
                </a:lnTo>
                <a:lnTo>
                  <a:pt x="319890" y="32763"/>
                </a:lnTo>
                <a:lnTo>
                  <a:pt x="308610" y="326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75"/>
          <p:cNvSpPr/>
          <p:nvPr/>
        </p:nvSpPr>
        <p:spPr>
          <a:xfrm>
            <a:off x="2846070" y="4823459"/>
            <a:ext cx="457201" cy="217171"/>
          </a:xfrm>
          <a:custGeom>
            <a:avLst/>
            <a:gdLst/>
            <a:ahLst/>
            <a:cxnLst/>
            <a:rect l="0" t="0" r="0" b="0"/>
            <a:pathLst>
              <a:path w="457201" h="217171">
                <a:moveTo>
                  <a:pt x="0" y="217170"/>
                </a:moveTo>
                <a:lnTo>
                  <a:pt x="12135" y="217170"/>
                </a:lnTo>
                <a:lnTo>
                  <a:pt x="16980" y="215900"/>
                </a:lnTo>
                <a:lnTo>
                  <a:pt x="29866" y="209315"/>
                </a:lnTo>
                <a:lnTo>
                  <a:pt x="41728" y="205530"/>
                </a:lnTo>
                <a:lnTo>
                  <a:pt x="49449" y="200143"/>
                </a:lnTo>
                <a:lnTo>
                  <a:pt x="57114" y="196903"/>
                </a:lnTo>
                <a:lnTo>
                  <a:pt x="60936" y="196039"/>
                </a:lnTo>
                <a:lnTo>
                  <a:pt x="68569" y="191692"/>
                </a:lnTo>
                <a:lnTo>
                  <a:pt x="72383" y="188755"/>
                </a:lnTo>
                <a:lnTo>
                  <a:pt x="80006" y="185491"/>
                </a:lnTo>
                <a:lnTo>
                  <a:pt x="88898" y="182771"/>
                </a:lnTo>
                <a:lnTo>
                  <a:pt x="101317" y="177329"/>
                </a:lnTo>
                <a:lnTo>
                  <a:pt x="108184" y="172829"/>
                </a:lnTo>
                <a:lnTo>
                  <a:pt x="115303" y="167290"/>
                </a:lnTo>
                <a:lnTo>
                  <a:pt x="122588" y="161057"/>
                </a:lnTo>
                <a:lnTo>
                  <a:pt x="128715" y="155631"/>
                </a:lnTo>
                <a:lnTo>
                  <a:pt x="138910" y="146216"/>
                </a:lnTo>
                <a:lnTo>
                  <a:pt x="144677" y="141928"/>
                </a:lnTo>
                <a:lnTo>
                  <a:pt x="151061" y="137799"/>
                </a:lnTo>
                <a:lnTo>
                  <a:pt x="163658" y="131094"/>
                </a:lnTo>
                <a:lnTo>
                  <a:pt x="177890" y="126050"/>
                </a:lnTo>
                <a:lnTo>
                  <a:pt x="186165" y="120369"/>
                </a:lnTo>
                <a:lnTo>
                  <a:pt x="216167" y="97895"/>
                </a:lnTo>
                <a:lnTo>
                  <a:pt x="227932" y="90663"/>
                </a:lnTo>
                <a:lnTo>
                  <a:pt x="239584" y="84573"/>
                </a:lnTo>
                <a:lnTo>
                  <a:pt x="251163" y="79242"/>
                </a:lnTo>
                <a:lnTo>
                  <a:pt x="260152" y="74418"/>
                </a:lnTo>
                <a:lnTo>
                  <a:pt x="267414" y="69933"/>
                </a:lnTo>
                <a:lnTo>
                  <a:pt x="273526" y="65672"/>
                </a:lnTo>
                <a:lnTo>
                  <a:pt x="278871" y="61561"/>
                </a:lnTo>
                <a:lnTo>
                  <a:pt x="283704" y="57551"/>
                </a:lnTo>
                <a:lnTo>
                  <a:pt x="288195" y="53608"/>
                </a:lnTo>
                <a:lnTo>
                  <a:pt x="295000" y="48438"/>
                </a:lnTo>
                <a:lnTo>
                  <a:pt x="312721" y="35922"/>
                </a:lnTo>
                <a:lnTo>
                  <a:pt x="320240" y="31568"/>
                </a:lnTo>
                <a:lnTo>
                  <a:pt x="331982" y="26730"/>
                </a:lnTo>
                <a:lnTo>
                  <a:pt x="357868" y="17939"/>
                </a:lnTo>
                <a:lnTo>
                  <a:pt x="365578" y="14499"/>
                </a:lnTo>
                <a:lnTo>
                  <a:pt x="371989" y="10937"/>
                </a:lnTo>
                <a:lnTo>
                  <a:pt x="377532" y="7291"/>
                </a:lnTo>
                <a:lnTo>
                  <a:pt x="390465" y="3241"/>
                </a:lnTo>
                <a:lnTo>
                  <a:pt x="404680" y="1441"/>
                </a:lnTo>
                <a:lnTo>
                  <a:pt x="412026" y="961"/>
                </a:lnTo>
                <a:lnTo>
                  <a:pt x="429932" y="190"/>
                </a:lnTo>
                <a:lnTo>
                  <a:pt x="442594" y="38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76"/>
          <p:cNvSpPr/>
          <p:nvPr/>
        </p:nvSpPr>
        <p:spPr>
          <a:xfrm>
            <a:off x="6789419" y="4732019"/>
            <a:ext cx="434341" cy="240032"/>
          </a:xfrm>
          <a:custGeom>
            <a:avLst/>
            <a:gdLst/>
            <a:ahLst/>
            <a:cxnLst/>
            <a:rect l="0" t="0" r="0" b="0"/>
            <a:pathLst>
              <a:path w="434341" h="240032">
                <a:moveTo>
                  <a:pt x="0" y="240031"/>
                </a:moveTo>
                <a:lnTo>
                  <a:pt x="18204" y="233963"/>
                </a:lnTo>
                <a:lnTo>
                  <a:pt x="34996" y="224555"/>
                </a:lnTo>
                <a:lnTo>
                  <a:pt x="57621" y="210664"/>
                </a:lnTo>
                <a:lnTo>
                  <a:pt x="84134" y="193783"/>
                </a:lnTo>
                <a:lnTo>
                  <a:pt x="174554" y="141159"/>
                </a:lnTo>
                <a:lnTo>
                  <a:pt x="316727" y="60452"/>
                </a:lnTo>
                <a:lnTo>
                  <a:pt x="4343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77"/>
          <p:cNvSpPr/>
          <p:nvPr/>
        </p:nvSpPr>
        <p:spPr>
          <a:xfrm>
            <a:off x="2000250" y="4937759"/>
            <a:ext cx="308611" cy="125731"/>
          </a:xfrm>
          <a:custGeom>
            <a:avLst/>
            <a:gdLst/>
            <a:ahLst/>
            <a:cxnLst/>
            <a:rect l="0" t="0" r="0" b="0"/>
            <a:pathLst>
              <a:path w="308611" h="125731">
                <a:moveTo>
                  <a:pt x="0" y="0"/>
                </a:moveTo>
                <a:lnTo>
                  <a:pt x="0" y="6068"/>
                </a:lnTo>
                <a:lnTo>
                  <a:pt x="1270" y="7856"/>
                </a:lnTo>
                <a:lnTo>
                  <a:pt x="3386" y="9047"/>
                </a:lnTo>
                <a:lnTo>
                  <a:pt x="9841" y="10960"/>
                </a:lnTo>
                <a:lnTo>
                  <a:pt x="17497" y="11221"/>
                </a:lnTo>
                <a:lnTo>
                  <a:pt x="23094" y="11291"/>
                </a:lnTo>
                <a:lnTo>
                  <a:pt x="31906" y="13877"/>
                </a:lnTo>
                <a:lnTo>
                  <a:pt x="42861" y="18142"/>
                </a:lnTo>
                <a:lnTo>
                  <a:pt x="55244" y="23524"/>
                </a:lnTo>
                <a:lnTo>
                  <a:pt x="66039" y="27113"/>
                </a:lnTo>
                <a:lnTo>
                  <a:pt x="75776" y="29506"/>
                </a:lnTo>
                <a:lnTo>
                  <a:pt x="84807" y="31100"/>
                </a:lnTo>
                <a:lnTo>
                  <a:pt x="92098" y="33434"/>
                </a:lnTo>
                <a:lnTo>
                  <a:pt x="98229" y="36259"/>
                </a:lnTo>
                <a:lnTo>
                  <a:pt x="103585" y="39413"/>
                </a:lnTo>
                <a:lnTo>
                  <a:pt x="109697" y="42785"/>
                </a:lnTo>
                <a:lnTo>
                  <a:pt x="123261" y="49919"/>
                </a:lnTo>
                <a:lnTo>
                  <a:pt x="130434" y="52330"/>
                </a:lnTo>
                <a:lnTo>
                  <a:pt x="137755" y="53937"/>
                </a:lnTo>
                <a:lnTo>
                  <a:pt x="145177" y="55008"/>
                </a:lnTo>
                <a:lnTo>
                  <a:pt x="151395" y="56992"/>
                </a:lnTo>
                <a:lnTo>
                  <a:pt x="156810" y="59585"/>
                </a:lnTo>
                <a:lnTo>
                  <a:pt x="161689" y="62583"/>
                </a:lnTo>
                <a:lnTo>
                  <a:pt x="167483" y="64582"/>
                </a:lnTo>
                <a:lnTo>
                  <a:pt x="173885" y="65915"/>
                </a:lnTo>
                <a:lnTo>
                  <a:pt x="180693" y="66804"/>
                </a:lnTo>
                <a:lnTo>
                  <a:pt x="189042" y="69936"/>
                </a:lnTo>
                <a:lnTo>
                  <a:pt x="198418" y="74564"/>
                </a:lnTo>
                <a:lnTo>
                  <a:pt x="208478" y="80189"/>
                </a:lnTo>
                <a:lnTo>
                  <a:pt x="218995" y="85210"/>
                </a:lnTo>
                <a:lnTo>
                  <a:pt x="229817" y="89827"/>
                </a:lnTo>
                <a:lnTo>
                  <a:pt x="240841" y="94174"/>
                </a:lnTo>
                <a:lnTo>
                  <a:pt x="249461" y="98343"/>
                </a:lnTo>
                <a:lnTo>
                  <a:pt x="256477" y="102392"/>
                </a:lnTo>
                <a:lnTo>
                  <a:pt x="262424" y="106362"/>
                </a:lnTo>
                <a:lnTo>
                  <a:pt x="270199" y="110278"/>
                </a:lnTo>
                <a:lnTo>
                  <a:pt x="279193" y="114159"/>
                </a:lnTo>
                <a:lnTo>
                  <a:pt x="308610" y="125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78"/>
          <p:cNvSpPr/>
          <p:nvPr/>
        </p:nvSpPr>
        <p:spPr>
          <a:xfrm>
            <a:off x="2068830" y="4834889"/>
            <a:ext cx="308611" cy="125731"/>
          </a:xfrm>
          <a:custGeom>
            <a:avLst/>
            <a:gdLst/>
            <a:ahLst/>
            <a:cxnLst/>
            <a:rect l="0" t="0" r="0" b="0"/>
            <a:pathLst>
              <a:path w="308611" h="125731">
                <a:moveTo>
                  <a:pt x="0" y="0"/>
                </a:moveTo>
                <a:lnTo>
                  <a:pt x="18203" y="0"/>
                </a:lnTo>
                <a:lnTo>
                  <a:pt x="27375" y="1270"/>
                </a:lnTo>
                <a:lnTo>
                  <a:pt x="37300" y="3387"/>
                </a:lnTo>
                <a:lnTo>
                  <a:pt x="47727" y="6069"/>
                </a:lnTo>
                <a:lnTo>
                  <a:pt x="58488" y="9126"/>
                </a:lnTo>
                <a:lnTo>
                  <a:pt x="80604" y="15909"/>
                </a:lnTo>
                <a:lnTo>
                  <a:pt x="89296" y="18226"/>
                </a:lnTo>
                <a:lnTo>
                  <a:pt x="96360" y="19771"/>
                </a:lnTo>
                <a:lnTo>
                  <a:pt x="102340" y="20801"/>
                </a:lnTo>
                <a:lnTo>
                  <a:pt x="110137" y="24027"/>
                </a:lnTo>
                <a:lnTo>
                  <a:pt x="119144" y="28718"/>
                </a:lnTo>
                <a:lnTo>
                  <a:pt x="128959" y="34386"/>
                </a:lnTo>
                <a:lnTo>
                  <a:pt x="146639" y="44069"/>
                </a:lnTo>
                <a:lnTo>
                  <a:pt x="154909" y="48429"/>
                </a:lnTo>
                <a:lnTo>
                  <a:pt x="162962" y="51337"/>
                </a:lnTo>
                <a:lnTo>
                  <a:pt x="170871" y="53275"/>
                </a:lnTo>
                <a:lnTo>
                  <a:pt x="178684" y="54567"/>
                </a:lnTo>
                <a:lnTo>
                  <a:pt x="185163" y="56698"/>
                </a:lnTo>
                <a:lnTo>
                  <a:pt x="190752" y="59389"/>
                </a:lnTo>
                <a:lnTo>
                  <a:pt x="195748" y="62453"/>
                </a:lnTo>
                <a:lnTo>
                  <a:pt x="200348" y="65765"/>
                </a:lnTo>
                <a:lnTo>
                  <a:pt x="204685" y="69244"/>
                </a:lnTo>
                <a:lnTo>
                  <a:pt x="208847" y="72832"/>
                </a:lnTo>
                <a:lnTo>
                  <a:pt x="212891" y="76495"/>
                </a:lnTo>
                <a:lnTo>
                  <a:pt x="220771" y="83951"/>
                </a:lnTo>
                <a:lnTo>
                  <a:pt x="231001" y="90258"/>
                </a:lnTo>
                <a:lnTo>
                  <a:pt x="245440" y="98272"/>
                </a:lnTo>
                <a:lnTo>
                  <a:pt x="281849" y="117595"/>
                </a:lnTo>
                <a:lnTo>
                  <a:pt x="308610" y="1257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9"/>
          <p:cNvSpPr/>
          <p:nvPr/>
        </p:nvSpPr>
        <p:spPr>
          <a:xfrm>
            <a:off x="5891295" y="4926800"/>
            <a:ext cx="258045" cy="102401"/>
          </a:xfrm>
          <a:custGeom>
            <a:avLst/>
            <a:gdLst/>
            <a:ahLst/>
            <a:cxnLst/>
            <a:rect l="0" t="0" r="0" b="0"/>
            <a:pathLst>
              <a:path w="258045" h="102401">
                <a:moveTo>
                  <a:pt x="6584" y="10959"/>
                </a:moveTo>
                <a:lnTo>
                  <a:pt x="517" y="4892"/>
                </a:lnTo>
                <a:lnTo>
                  <a:pt x="0" y="3104"/>
                </a:lnTo>
                <a:lnTo>
                  <a:pt x="925" y="1913"/>
                </a:lnTo>
                <a:lnTo>
                  <a:pt x="2811" y="1118"/>
                </a:lnTo>
                <a:lnTo>
                  <a:pt x="8294" y="236"/>
                </a:lnTo>
                <a:lnTo>
                  <a:pt x="11534" y="0"/>
                </a:lnTo>
                <a:lnTo>
                  <a:pt x="14965" y="1113"/>
                </a:lnTo>
                <a:lnTo>
                  <a:pt x="18521" y="3125"/>
                </a:lnTo>
                <a:lnTo>
                  <a:pt x="22163" y="5736"/>
                </a:lnTo>
                <a:lnTo>
                  <a:pt x="29595" y="8638"/>
                </a:lnTo>
                <a:lnTo>
                  <a:pt x="37131" y="9928"/>
                </a:lnTo>
                <a:lnTo>
                  <a:pt x="44714" y="10501"/>
                </a:lnTo>
                <a:lnTo>
                  <a:pt x="48514" y="11924"/>
                </a:lnTo>
                <a:lnTo>
                  <a:pt x="52318" y="14142"/>
                </a:lnTo>
                <a:lnTo>
                  <a:pt x="56123" y="16891"/>
                </a:lnTo>
                <a:lnTo>
                  <a:pt x="63739" y="19946"/>
                </a:lnTo>
                <a:lnTo>
                  <a:pt x="67547" y="20760"/>
                </a:lnTo>
                <a:lnTo>
                  <a:pt x="76436" y="23843"/>
                </a:lnTo>
                <a:lnTo>
                  <a:pt x="103246" y="34042"/>
                </a:lnTo>
                <a:lnTo>
                  <a:pt x="114206" y="37778"/>
                </a:lnTo>
                <a:lnTo>
                  <a:pt x="122782" y="40269"/>
                </a:lnTo>
                <a:lnTo>
                  <a:pt x="129770" y="41929"/>
                </a:lnTo>
                <a:lnTo>
                  <a:pt x="138238" y="44306"/>
                </a:lnTo>
                <a:lnTo>
                  <a:pt x="157807" y="50333"/>
                </a:lnTo>
                <a:lnTo>
                  <a:pt x="172169" y="56259"/>
                </a:lnTo>
                <a:lnTo>
                  <a:pt x="189365" y="64019"/>
                </a:lnTo>
                <a:lnTo>
                  <a:pt x="208448" y="73002"/>
                </a:lnTo>
                <a:lnTo>
                  <a:pt x="222440" y="80261"/>
                </a:lnTo>
                <a:lnTo>
                  <a:pt x="233038" y="86371"/>
                </a:lnTo>
                <a:lnTo>
                  <a:pt x="258044" y="1024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0"/>
          <p:cNvSpPr/>
          <p:nvPr/>
        </p:nvSpPr>
        <p:spPr>
          <a:xfrm>
            <a:off x="5977890" y="4800600"/>
            <a:ext cx="331470" cy="205740"/>
          </a:xfrm>
          <a:custGeom>
            <a:avLst/>
            <a:gdLst/>
            <a:ahLst/>
            <a:cxnLst/>
            <a:rect l="0" t="0" r="0" b="0"/>
            <a:pathLst>
              <a:path w="331470" h="205740">
                <a:moveTo>
                  <a:pt x="0" y="0"/>
                </a:moveTo>
                <a:lnTo>
                  <a:pt x="6068" y="12135"/>
                </a:lnTo>
                <a:lnTo>
                  <a:pt x="9125" y="15710"/>
                </a:lnTo>
                <a:lnTo>
                  <a:pt x="12433" y="18093"/>
                </a:lnTo>
                <a:lnTo>
                  <a:pt x="15908" y="19682"/>
                </a:lnTo>
                <a:lnTo>
                  <a:pt x="18225" y="22011"/>
                </a:lnTo>
                <a:lnTo>
                  <a:pt x="19771" y="24834"/>
                </a:lnTo>
                <a:lnTo>
                  <a:pt x="20800" y="27985"/>
                </a:lnTo>
                <a:lnTo>
                  <a:pt x="24026" y="30087"/>
                </a:lnTo>
                <a:lnTo>
                  <a:pt x="34385" y="32422"/>
                </a:lnTo>
                <a:lnTo>
                  <a:pt x="44069" y="36846"/>
                </a:lnTo>
                <a:lnTo>
                  <a:pt x="48429" y="39804"/>
                </a:lnTo>
                <a:lnTo>
                  <a:pt x="55146" y="43046"/>
                </a:lnTo>
                <a:lnTo>
                  <a:pt x="63434" y="46477"/>
                </a:lnTo>
                <a:lnTo>
                  <a:pt x="72769" y="50034"/>
                </a:lnTo>
                <a:lnTo>
                  <a:pt x="81532" y="53676"/>
                </a:lnTo>
                <a:lnTo>
                  <a:pt x="89915" y="57374"/>
                </a:lnTo>
                <a:lnTo>
                  <a:pt x="98043" y="61109"/>
                </a:lnTo>
                <a:lnTo>
                  <a:pt x="107271" y="66139"/>
                </a:lnTo>
                <a:lnTo>
                  <a:pt x="117234" y="72033"/>
                </a:lnTo>
                <a:lnTo>
                  <a:pt x="127686" y="78501"/>
                </a:lnTo>
                <a:lnTo>
                  <a:pt x="137194" y="84084"/>
                </a:lnTo>
                <a:lnTo>
                  <a:pt x="146073" y="89076"/>
                </a:lnTo>
                <a:lnTo>
                  <a:pt x="154531" y="93674"/>
                </a:lnTo>
                <a:lnTo>
                  <a:pt x="161441" y="98009"/>
                </a:lnTo>
                <a:lnTo>
                  <a:pt x="167317" y="102169"/>
                </a:lnTo>
                <a:lnTo>
                  <a:pt x="172504" y="106212"/>
                </a:lnTo>
                <a:lnTo>
                  <a:pt x="182313" y="112718"/>
                </a:lnTo>
                <a:lnTo>
                  <a:pt x="210144" y="130107"/>
                </a:lnTo>
                <a:lnTo>
                  <a:pt x="223916" y="137538"/>
                </a:lnTo>
                <a:lnTo>
                  <a:pt x="236908" y="143761"/>
                </a:lnTo>
                <a:lnTo>
                  <a:pt x="249378" y="149181"/>
                </a:lnTo>
                <a:lnTo>
                  <a:pt x="261502" y="155334"/>
                </a:lnTo>
                <a:lnTo>
                  <a:pt x="273394" y="161976"/>
                </a:lnTo>
                <a:lnTo>
                  <a:pt x="285133" y="168943"/>
                </a:lnTo>
                <a:lnTo>
                  <a:pt x="295498" y="174859"/>
                </a:lnTo>
                <a:lnTo>
                  <a:pt x="304949" y="180073"/>
                </a:lnTo>
                <a:lnTo>
                  <a:pt x="331469" y="20573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1"/>
          <p:cNvSpPr/>
          <p:nvPr/>
        </p:nvSpPr>
        <p:spPr>
          <a:xfrm>
            <a:off x="6343789" y="5383529"/>
            <a:ext cx="22721" cy="377191"/>
          </a:xfrm>
          <a:custGeom>
            <a:avLst/>
            <a:gdLst/>
            <a:ahLst/>
            <a:cxnLst/>
            <a:rect l="0" t="0" r="0" b="0"/>
            <a:pathLst>
              <a:path w="22721" h="377191">
                <a:moveTo>
                  <a:pt x="22720" y="0"/>
                </a:moveTo>
                <a:lnTo>
                  <a:pt x="22720" y="6068"/>
                </a:lnTo>
                <a:lnTo>
                  <a:pt x="21451" y="10396"/>
                </a:lnTo>
                <a:lnTo>
                  <a:pt x="19334" y="15820"/>
                </a:lnTo>
                <a:lnTo>
                  <a:pt x="16653" y="21977"/>
                </a:lnTo>
                <a:lnTo>
                  <a:pt x="14865" y="27351"/>
                </a:lnTo>
                <a:lnTo>
                  <a:pt x="13674" y="32204"/>
                </a:lnTo>
                <a:lnTo>
                  <a:pt x="12879" y="36710"/>
                </a:lnTo>
                <a:lnTo>
                  <a:pt x="12349" y="42253"/>
                </a:lnTo>
                <a:lnTo>
                  <a:pt x="11997" y="48489"/>
                </a:lnTo>
                <a:lnTo>
                  <a:pt x="11604" y="62191"/>
                </a:lnTo>
                <a:lnTo>
                  <a:pt x="11303" y="121969"/>
                </a:lnTo>
                <a:lnTo>
                  <a:pt x="11292" y="203236"/>
                </a:lnTo>
                <a:lnTo>
                  <a:pt x="10022" y="216771"/>
                </a:lnTo>
                <a:lnTo>
                  <a:pt x="7904" y="230874"/>
                </a:lnTo>
                <a:lnTo>
                  <a:pt x="5223" y="245356"/>
                </a:lnTo>
                <a:lnTo>
                  <a:pt x="3436" y="258821"/>
                </a:lnTo>
                <a:lnTo>
                  <a:pt x="2244" y="271607"/>
                </a:lnTo>
                <a:lnTo>
                  <a:pt x="920" y="293435"/>
                </a:lnTo>
                <a:lnTo>
                  <a:pt x="331" y="307369"/>
                </a:lnTo>
                <a:lnTo>
                  <a:pt x="0" y="328421"/>
                </a:lnTo>
                <a:lnTo>
                  <a:pt x="1224" y="334518"/>
                </a:lnTo>
                <a:lnTo>
                  <a:pt x="3310" y="339852"/>
                </a:lnTo>
                <a:lnTo>
                  <a:pt x="5969" y="344678"/>
                </a:lnTo>
                <a:lnTo>
                  <a:pt x="7744" y="349166"/>
                </a:lnTo>
                <a:lnTo>
                  <a:pt x="8926" y="353427"/>
                </a:lnTo>
                <a:lnTo>
                  <a:pt x="9715" y="357538"/>
                </a:lnTo>
                <a:lnTo>
                  <a:pt x="10240" y="361549"/>
                </a:lnTo>
                <a:lnTo>
                  <a:pt x="10590" y="365493"/>
                </a:lnTo>
                <a:lnTo>
                  <a:pt x="1129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82"/>
          <p:cNvSpPr/>
          <p:nvPr/>
        </p:nvSpPr>
        <p:spPr>
          <a:xfrm>
            <a:off x="6423659" y="5383529"/>
            <a:ext cx="1" cy="342901"/>
          </a:xfrm>
          <a:custGeom>
            <a:avLst/>
            <a:gdLst/>
            <a:ahLst/>
            <a:cxnLst/>
            <a:rect l="0" t="0" r="0" b="0"/>
            <a:pathLst>
              <a:path w="1" h="342901">
                <a:moveTo>
                  <a:pt x="0" y="0"/>
                </a:move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83"/>
          <p:cNvSpPr/>
          <p:nvPr/>
        </p:nvSpPr>
        <p:spPr>
          <a:xfrm>
            <a:off x="6503669" y="5383529"/>
            <a:ext cx="11432" cy="388622"/>
          </a:xfrm>
          <a:custGeom>
            <a:avLst/>
            <a:gdLst/>
            <a:ahLst/>
            <a:cxnLst/>
            <a:rect l="0" t="0" r="0" b="0"/>
            <a:pathLst>
              <a:path w="11432" h="388622">
                <a:moveTo>
                  <a:pt x="11431" y="0"/>
                </a:moveTo>
                <a:lnTo>
                  <a:pt x="11431" y="235985"/>
                </a:lnTo>
                <a:lnTo>
                  <a:pt x="10161" y="252573"/>
                </a:lnTo>
                <a:lnTo>
                  <a:pt x="8044" y="271252"/>
                </a:lnTo>
                <a:lnTo>
                  <a:pt x="0" y="3886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84"/>
          <p:cNvSpPr/>
          <p:nvPr/>
        </p:nvSpPr>
        <p:spPr>
          <a:xfrm>
            <a:off x="2530933" y="5372100"/>
            <a:ext cx="52248" cy="342901"/>
          </a:xfrm>
          <a:custGeom>
            <a:avLst/>
            <a:gdLst/>
            <a:ahLst/>
            <a:cxnLst/>
            <a:rect l="0" t="0" r="0" b="0"/>
            <a:pathLst>
              <a:path w="52248" h="342901">
                <a:moveTo>
                  <a:pt x="52247" y="0"/>
                </a:moveTo>
                <a:lnTo>
                  <a:pt x="36338" y="15908"/>
                </a:lnTo>
                <a:lnTo>
                  <a:pt x="34021" y="20765"/>
                </a:lnTo>
                <a:lnTo>
                  <a:pt x="32476" y="26544"/>
                </a:lnTo>
                <a:lnTo>
                  <a:pt x="17861" y="120813"/>
                </a:lnTo>
                <a:lnTo>
                  <a:pt x="14083" y="147852"/>
                </a:lnTo>
                <a:lnTo>
                  <a:pt x="11564" y="168418"/>
                </a:lnTo>
                <a:lnTo>
                  <a:pt x="9885" y="184668"/>
                </a:lnTo>
                <a:lnTo>
                  <a:pt x="8766" y="199312"/>
                </a:lnTo>
                <a:lnTo>
                  <a:pt x="8019" y="212885"/>
                </a:lnTo>
                <a:lnTo>
                  <a:pt x="7190" y="236855"/>
                </a:lnTo>
                <a:lnTo>
                  <a:pt x="6821" y="255975"/>
                </a:lnTo>
                <a:lnTo>
                  <a:pt x="5453" y="264630"/>
                </a:lnTo>
                <a:lnTo>
                  <a:pt x="3271" y="272940"/>
                </a:lnTo>
                <a:lnTo>
                  <a:pt x="546" y="281020"/>
                </a:lnTo>
                <a:lnTo>
                  <a:pt x="0" y="288946"/>
                </a:lnTo>
                <a:lnTo>
                  <a:pt x="905" y="296771"/>
                </a:lnTo>
                <a:lnTo>
                  <a:pt x="2779" y="304527"/>
                </a:lnTo>
                <a:lnTo>
                  <a:pt x="4028" y="310968"/>
                </a:lnTo>
                <a:lnTo>
                  <a:pt x="5416" y="321510"/>
                </a:lnTo>
                <a:lnTo>
                  <a:pt x="6033" y="330430"/>
                </a:lnTo>
                <a:lnTo>
                  <a:pt x="6527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85"/>
          <p:cNvSpPr/>
          <p:nvPr/>
        </p:nvSpPr>
        <p:spPr>
          <a:xfrm>
            <a:off x="2663189" y="5337809"/>
            <a:ext cx="34292" cy="411481"/>
          </a:xfrm>
          <a:custGeom>
            <a:avLst/>
            <a:gdLst/>
            <a:ahLst/>
            <a:cxnLst/>
            <a:rect l="0" t="0" r="0" b="0"/>
            <a:pathLst>
              <a:path w="34292" h="411481">
                <a:moveTo>
                  <a:pt x="34291" y="0"/>
                </a:moveTo>
                <a:lnTo>
                  <a:pt x="34291" y="12136"/>
                </a:lnTo>
                <a:lnTo>
                  <a:pt x="33021" y="18251"/>
                </a:lnTo>
                <a:lnTo>
                  <a:pt x="30904" y="24867"/>
                </a:lnTo>
                <a:lnTo>
                  <a:pt x="28223" y="31819"/>
                </a:lnTo>
                <a:lnTo>
                  <a:pt x="26435" y="38993"/>
                </a:lnTo>
                <a:lnTo>
                  <a:pt x="25244" y="46315"/>
                </a:lnTo>
                <a:lnTo>
                  <a:pt x="24449" y="53737"/>
                </a:lnTo>
                <a:lnTo>
                  <a:pt x="23920" y="61225"/>
                </a:lnTo>
                <a:lnTo>
                  <a:pt x="23567" y="68757"/>
                </a:lnTo>
                <a:lnTo>
                  <a:pt x="23174" y="85169"/>
                </a:lnTo>
                <a:lnTo>
                  <a:pt x="23000" y="105163"/>
                </a:lnTo>
                <a:lnTo>
                  <a:pt x="21684" y="120909"/>
                </a:lnTo>
                <a:lnTo>
                  <a:pt x="15033" y="179194"/>
                </a:lnTo>
                <a:lnTo>
                  <a:pt x="13832" y="193123"/>
                </a:lnTo>
                <a:lnTo>
                  <a:pt x="13032" y="204949"/>
                </a:lnTo>
                <a:lnTo>
                  <a:pt x="12142" y="224862"/>
                </a:lnTo>
                <a:lnTo>
                  <a:pt x="11905" y="233728"/>
                </a:lnTo>
                <a:lnTo>
                  <a:pt x="10477" y="245989"/>
                </a:lnTo>
                <a:lnTo>
                  <a:pt x="8255" y="260513"/>
                </a:lnTo>
                <a:lnTo>
                  <a:pt x="5503" y="276545"/>
                </a:lnTo>
                <a:lnTo>
                  <a:pt x="3669" y="289774"/>
                </a:lnTo>
                <a:lnTo>
                  <a:pt x="2446" y="301133"/>
                </a:lnTo>
                <a:lnTo>
                  <a:pt x="1631" y="311245"/>
                </a:lnTo>
                <a:lnTo>
                  <a:pt x="1088" y="326877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86"/>
          <p:cNvSpPr/>
          <p:nvPr/>
        </p:nvSpPr>
        <p:spPr>
          <a:xfrm>
            <a:off x="2777489" y="5349239"/>
            <a:ext cx="32703" cy="354331"/>
          </a:xfrm>
          <a:custGeom>
            <a:avLst/>
            <a:gdLst/>
            <a:ahLst/>
            <a:cxnLst/>
            <a:rect l="0" t="0" r="0" b="0"/>
            <a:pathLst>
              <a:path w="32703" h="354331">
                <a:moveTo>
                  <a:pt x="22861" y="0"/>
                </a:moveTo>
                <a:lnTo>
                  <a:pt x="28928" y="12136"/>
                </a:lnTo>
                <a:lnTo>
                  <a:pt x="30716" y="18251"/>
                </a:lnTo>
                <a:lnTo>
                  <a:pt x="31907" y="24867"/>
                </a:lnTo>
                <a:lnTo>
                  <a:pt x="32702" y="31818"/>
                </a:lnTo>
                <a:lnTo>
                  <a:pt x="31961" y="40263"/>
                </a:lnTo>
                <a:lnTo>
                  <a:pt x="30198" y="49702"/>
                </a:lnTo>
                <a:lnTo>
                  <a:pt x="27752" y="59805"/>
                </a:lnTo>
                <a:lnTo>
                  <a:pt x="18242" y="104362"/>
                </a:lnTo>
                <a:lnTo>
                  <a:pt x="15972" y="119105"/>
                </a:lnTo>
                <a:lnTo>
                  <a:pt x="14458" y="132744"/>
                </a:lnTo>
                <a:lnTo>
                  <a:pt x="13449" y="145646"/>
                </a:lnTo>
                <a:lnTo>
                  <a:pt x="8941" y="187075"/>
                </a:lnTo>
                <a:lnTo>
                  <a:pt x="5961" y="212347"/>
                </a:lnTo>
                <a:lnTo>
                  <a:pt x="3974" y="233005"/>
                </a:lnTo>
                <a:lnTo>
                  <a:pt x="2650" y="250587"/>
                </a:lnTo>
                <a:lnTo>
                  <a:pt x="1178" y="279012"/>
                </a:lnTo>
                <a:lnTo>
                  <a:pt x="524" y="300112"/>
                </a:lnTo>
                <a:lnTo>
                  <a:pt x="69" y="338896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congruent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410200" cy="4495800"/>
          </a:xfrm>
        </p:spPr>
        <p:txBody>
          <a:bodyPr/>
          <a:lstStyle/>
          <a:p>
            <a:r>
              <a:rPr lang="en-US" dirty="0" smtClean="0"/>
              <a:t>Two triangles are congruent if and only if their vertices can be matched up so that </a:t>
            </a:r>
            <a:r>
              <a:rPr lang="en-US" dirty="0" smtClean="0"/>
              <a:t>corresponding parts </a:t>
            </a:r>
            <a:r>
              <a:rPr lang="en-US" dirty="0" smtClean="0"/>
              <a:t>(angles and sides) of the triangle are congruent.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524000"/>
            <a:ext cx="305233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Describing parts of a triangle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4419599"/>
          </a:xfrm>
        </p:spPr>
        <p:txBody>
          <a:bodyPr/>
          <a:lstStyle/>
          <a:p>
            <a:r>
              <a:rPr lang="en-US" dirty="0" smtClean="0"/>
              <a:t>Angle R is opposite line segment SQ.</a:t>
            </a:r>
          </a:p>
          <a:p>
            <a:r>
              <a:rPr lang="en-US" dirty="0" smtClean="0"/>
              <a:t>Line segment SQ is included between angles S and Q.</a:t>
            </a:r>
          </a:p>
          <a:p>
            <a:r>
              <a:rPr lang="en-US" dirty="0" smtClean="0"/>
              <a:t>Angle S is opposite line segment QR.</a:t>
            </a:r>
          </a:p>
          <a:p>
            <a:r>
              <a:rPr lang="en-US" dirty="0" smtClean="0"/>
              <a:t>Angle Q is included between line segments QS and QR.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0252" y="4533900"/>
            <a:ext cx="3783748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31"/>
          <p:cNvSpPr/>
          <p:nvPr/>
        </p:nvSpPr>
        <p:spPr>
          <a:xfrm>
            <a:off x="8549640" y="6377939"/>
            <a:ext cx="68580" cy="45721"/>
          </a:xfrm>
          <a:custGeom>
            <a:avLst/>
            <a:gdLst/>
            <a:ahLst/>
            <a:cxnLst/>
            <a:rect l="0" t="0" r="0" b="0"/>
            <a:pathLst>
              <a:path w="68580" h="45721">
                <a:moveTo>
                  <a:pt x="68579" y="45720"/>
                </a:moveTo>
                <a:lnTo>
                  <a:pt x="58738" y="35879"/>
                </a:lnTo>
                <a:lnTo>
                  <a:pt x="54399" y="34080"/>
                </a:lnTo>
                <a:lnTo>
                  <a:pt x="47696" y="31610"/>
                </a:lnTo>
                <a:lnTo>
                  <a:pt x="39417" y="28693"/>
                </a:lnTo>
                <a:lnTo>
                  <a:pt x="32628" y="25479"/>
                </a:lnTo>
                <a:lnTo>
                  <a:pt x="26831" y="2206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"/>
          <p:cNvSpPr/>
          <p:nvPr/>
        </p:nvSpPr>
        <p:spPr>
          <a:xfrm>
            <a:off x="5893941" y="5840729"/>
            <a:ext cx="2689989" cy="582931"/>
          </a:xfrm>
          <a:custGeom>
            <a:avLst/>
            <a:gdLst/>
            <a:ahLst/>
            <a:cxnLst/>
            <a:rect l="0" t="0" r="0" b="0"/>
            <a:pathLst>
              <a:path w="2689989" h="582931">
                <a:moveTo>
                  <a:pt x="2689988" y="582930"/>
                </a:moveTo>
                <a:lnTo>
                  <a:pt x="2683921" y="576863"/>
                </a:lnTo>
                <a:lnTo>
                  <a:pt x="2680863" y="575075"/>
                </a:lnTo>
                <a:lnTo>
                  <a:pt x="2674080" y="573089"/>
                </a:lnTo>
                <a:lnTo>
                  <a:pt x="2595348" y="559868"/>
                </a:lnTo>
                <a:lnTo>
                  <a:pt x="2547446" y="544461"/>
                </a:lnTo>
                <a:lnTo>
                  <a:pt x="2483446" y="526971"/>
                </a:lnTo>
                <a:lnTo>
                  <a:pt x="2472039" y="520805"/>
                </a:lnTo>
                <a:lnTo>
                  <a:pt x="2455961" y="517220"/>
                </a:lnTo>
                <a:lnTo>
                  <a:pt x="2425490" y="511814"/>
                </a:lnTo>
                <a:lnTo>
                  <a:pt x="2361676" y="491626"/>
                </a:lnTo>
                <a:lnTo>
                  <a:pt x="2325982" y="482721"/>
                </a:lnTo>
                <a:lnTo>
                  <a:pt x="2317777" y="481835"/>
                </a:lnTo>
                <a:lnTo>
                  <a:pt x="2298501" y="474075"/>
                </a:lnTo>
                <a:lnTo>
                  <a:pt x="2278504" y="464701"/>
                </a:lnTo>
                <a:lnTo>
                  <a:pt x="2209793" y="447463"/>
                </a:lnTo>
                <a:lnTo>
                  <a:pt x="2161910" y="430044"/>
                </a:lnTo>
                <a:lnTo>
                  <a:pt x="2118514" y="413735"/>
                </a:lnTo>
                <a:lnTo>
                  <a:pt x="2057963" y="395973"/>
                </a:lnTo>
                <a:lnTo>
                  <a:pt x="1987871" y="378765"/>
                </a:lnTo>
                <a:lnTo>
                  <a:pt x="1924546" y="363920"/>
                </a:lnTo>
                <a:lnTo>
                  <a:pt x="1874617" y="348423"/>
                </a:lnTo>
                <a:lnTo>
                  <a:pt x="1843736" y="337058"/>
                </a:lnTo>
                <a:lnTo>
                  <a:pt x="1778190" y="320296"/>
                </a:lnTo>
                <a:lnTo>
                  <a:pt x="1670663" y="284984"/>
                </a:lnTo>
                <a:lnTo>
                  <a:pt x="1608728" y="268900"/>
                </a:lnTo>
                <a:lnTo>
                  <a:pt x="1529978" y="250321"/>
                </a:lnTo>
                <a:lnTo>
                  <a:pt x="1452645" y="233597"/>
                </a:lnTo>
                <a:lnTo>
                  <a:pt x="1372519" y="219145"/>
                </a:lnTo>
                <a:lnTo>
                  <a:pt x="1337250" y="210276"/>
                </a:lnTo>
                <a:lnTo>
                  <a:pt x="1280534" y="203250"/>
                </a:lnTo>
                <a:lnTo>
                  <a:pt x="1228432" y="193572"/>
                </a:lnTo>
                <a:lnTo>
                  <a:pt x="1164108" y="186362"/>
                </a:lnTo>
                <a:lnTo>
                  <a:pt x="1037302" y="176433"/>
                </a:lnTo>
                <a:lnTo>
                  <a:pt x="962336" y="170387"/>
                </a:lnTo>
                <a:lnTo>
                  <a:pt x="855740" y="156178"/>
                </a:lnTo>
                <a:lnTo>
                  <a:pt x="789885" y="146703"/>
                </a:lnTo>
                <a:lnTo>
                  <a:pt x="760898" y="139988"/>
                </a:lnTo>
                <a:lnTo>
                  <a:pt x="685448" y="127485"/>
                </a:lnTo>
                <a:lnTo>
                  <a:pt x="606913" y="106337"/>
                </a:lnTo>
                <a:lnTo>
                  <a:pt x="531655" y="94759"/>
                </a:lnTo>
                <a:lnTo>
                  <a:pt x="496003" y="89037"/>
                </a:lnTo>
                <a:lnTo>
                  <a:pt x="412192" y="71756"/>
                </a:lnTo>
                <a:lnTo>
                  <a:pt x="355602" y="65472"/>
                </a:lnTo>
                <a:lnTo>
                  <a:pt x="326575" y="59617"/>
                </a:lnTo>
                <a:lnTo>
                  <a:pt x="262803" y="53828"/>
                </a:lnTo>
                <a:lnTo>
                  <a:pt x="232449" y="47322"/>
                </a:lnTo>
                <a:lnTo>
                  <a:pt x="194348" y="42545"/>
                </a:lnTo>
                <a:lnTo>
                  <a:pt x="163893" y="35921"/>
                </a:lnTo>
                <a:lnTo>
                  <a:pt x="85177" y="25307"/>
                </a:lnTo>
                <a:lnTo>
                  <a:pt x="64175" y="22678"/>
                </a:lnTo>
                <a:lnTo>
                  <a:pt x="35828" y="13162"/>
                </a:lnTo>
                <a:lnTo>
                  <a:pt x="0" y="11532"/>
                </a:lnTo>
                <a:lnTo>
                  <a:pt x="43" y="11498"/>
                </a:lnTo>
                <a:lnTo>
                  <a:pt x="1341" y="11476"/>
                </a:lnTo>
                <a:lnTo>
                  <a:pt x="2207" y="10190"/>
                </a:lnTo>
                <a:lnTo>
                  <a:pt x="39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3"/>
          <p:cNvSpPr/>
          <p:nvPr/>
        </p:nvSpPr>
        <p:spPr>
          <a:xfrm>
            <a:off x="5840927" y="5737864"/>
            <a:ext cx="159291" cy="274316"/>
          </a:xfrm>
          <a:custGeom>
            <a:avLst/>
            <a:gdLst/>
            <a:ahLst/>
            <a:cxnLst/>
            <a:rect l="0" t="0" r="0" b="0"/>
            <a:pathLst>
              <a:path w="159291" h="274316">
                <a:moveTo>
                  <a:pt x="136963" y="274315"/>
                </a:moveTo>
                <a:lnTo>
                  <a:pt x="121054" y="258407"/>
                </a:lnTo>
                <a:lnTo>
                  <a:pt x="118737" y="254819"/>
                </a:lnTo>
                <a:lnTo>
                  <a:pt x="116162" y="247447"/>
                </a:lnTo>
                <a:lnTo>
                  <a:pt x="114713" y="242224"/>
                </a:lnTo>
                <a:lnTo>
                  <a:pt x="111969" y="238952"/>
                </a:lnTo>
                <a:lnTo>
                  <a:pt x="107600" y="234229"/>
                </a:lnTo>
                <a:lnTo>
                  <a:pt x="88406" y="214468"/>
                </a:lnTo>
                <a:lnTo>
                  <a:pt x="85541" y="210288"/>
                </a:lnTo>
                <a:lnTo>
                  <a:pt x="82359" y="202255"/>
                </a:lnTo>
                <a:lnTo>
                  <a:pt x="77558" y="194452"/>
                </a:lnTo>
                <a:lnTo>
                  <a:pt x="74499" y="190593"/>
                </a:lnTo>
                <a:lnTo>
                  <a:pt x="71190" y="186751"/>
                </a:lnTo>
                <a:lnTo>
                  <a:pt x="67714" y="182919"/>
                </a:lnTo>
                <a:lnTo>
                  <a:pt x="60466" y="175275"/>
                </a:lnTo>
                <a:lnTo>
                  <a:pt x="30271" y="144776"/>
                </a:lnTo>
                <a:lnTo>
                  <a:pt x="26465" y="139696"/>
                </a:lnTo>
                <a:lnTo>
                  <a:pt x="22658" y="133769"/>
                </a:lnTo>
                <a:lnTo>
                  <a:pt x="18849" y="127277"/>
                </a:lnTo>
                <a:lnTo>
                  <a:pt x="15040" y="122950"/>
                </a:lnTo>
                <a:lnTo>
                  <a:pt x="11231" y="120066"/>
                </a:lnTo>
                <a:lnTo>
                  <a:pt x="7422" y="118142"/>
                </a:lnTo>
                <a:lnTo>
                  <a:pt x="4882" y="115590"/>
                </a:lnTo>
                <a:lnTo>
                  <a:pt x="3189" y="112619"/>
                </a:lnTo>
                <a:lnTo>
                  <a:pt x="1308" y="105930"/>
                </a:lnTo>
                <a:lnTo>
                  <a:pt x="471" y="98724"/>
                </a:lnTo>
                <a:lnTo>
                  <a:pt x="0" y="93595"/>
                </a:lnTo>
                <a:lnTo>
                  <a:pt x="1204" y="92875"/>
                </a:lnTo>
                <a:lnTo>
                  <a:pt x="5929" y="92075"/>
                </a:lnTo>
                <a:lnTo>
                  <a:pt x="7697" y="90592"/>
                </a:lnTo>
                <a:lnTo>
                  <a:pt x="8876" y="88333"/>
                </a:lnTo>
                <a:lnTo>
                  <a:pt x="9661" y="85557"/>
                </a:lnTo>
                <a:lnTo>
                  <a:pt x="13921" y="79086"/>
                </a:lnTo>
                <a:lnTo>
                  <a:pt x="16834" y="75583"/>
                </a:lnTo>
                <a:lnTo>
                  <a:pt x="20047" y="73247"/>
                </a:lnTo>
                <a:lnTo>
                  <a:pt x="23459" y="71690"/>
                </a:lnTo>
                <a:lnTo>
                  <a:pt x="27004" y="70651"/>
                </a:lnTo>
                <a:lnTo>
                  <a:pt x="29367" y="68690"/>
                </a:lnTo>
                <a:lnTo>
                  <a:pt x="30942" y="66112"/>
                </a:lnTo>
                <a:lnTo>
                  <a:pt x="31992" y="63123"/>
                </a:lnTo>
                <a:lnTo>
                  <a:pt x="35232" y="59861"/>
                </a:lnTo>
                <a:lnTo>
                  <a:pt x="39933" y="56415"/>
                </a:lnTo>
                <a:lnTo>
                  <a:pt x="53591" y="47829"/>
                </a:lnTo>
                <a:lnTo>
                  <a:pt x="55982" y="45855"/>
                </a:lnTo>
                <a:lnTo>
                  <a:pt x="58845" y="43268"/>
                </a:lnTo>
                <a:lnTo>
                  <a:pt x="66499" y="36060"/>
                </a:lnTo>
                <a:lnTo>
                  <a:pt x="70936" y="32929"/>
                </a:lnTo>
                <a:lnTo>
                  <a:pt x="97741" y="14759"/>
                </a:lnTo>
                <a:lnTo>
                  <a:pt x="101924" y="12378"/>
                </a:lnTo>
                <a:lnTo>
                  <a:pt x="113347" y="6346"/>
                </a:lnTo>
                <a:lnTo>
                  <a:pt x="118679" y="4228"/>
                </a:lnTo>
                <a:lnTo>
                  <a:pt x="123503" y="2818"/>
                </a:lnTo>
                <a:lnTo>
                  <a:pt x="127990" y="1877"/>
                </a:lnTo>
                <a:lnTo>
                  <a:pt x="132251" y="1250"/>
                </a:lnTo>
                <a:lnTo>
                  <a:pt x="136361" y="831"/>
                </a:lnTo>
                <a:lnTo>
                  <a:pt x="146016" y="161"/>
                </a:lnTo>
                <a:lnTo>
                  <a:pt x="150723" y="69"/>
                </a:lnTo>
                <a:lnTo>
                  <a:pt x="159290" y="0"/>
                </a:lnTo>
                <a:lnTo>
                  <a:pt x="158198" y="3808"/>
                </a:lnTo>
                <a:lnTo>
                  <a:pt x="147319" y="37296"/>
                </a:lnTo>
                <a:lnTo>
                  <a:pt x="139009" y="62397"/>
                </a:lnTo>
                <a:lnTo>
                  <a:pt x="137057" y="70807"/>
                </a:lnTo>
                <a:lnTo>
                  <a:pt x="131501" y="97084"/>
                </a:lnTo>
                <a:lnTo>
                  <a:pt x="128241" y="110441"/>
                </a:lnTo>
                <a:lnTo>
                  <a:pt x="124799" y="123156"/>
                </a:lnTo>
                <a:lnTo>
                  <a:pt x="121233" y="135442"/>
                </a:lnTo>
                <a:lnTo>
                  <a:pt x="118856" y="146173"/>
                </a:lnTo>
                <a:lnTo>
                  <a:pt x="117272" y="155867"/>
                </a:lnTo>
                <a:lnTo>
                  <a:pt x="116215" y="164870"/>
                </a:lnTo>
                <a:lnTo>
                  <a:pt x="115511" y="174682"/>
                </a:lnTo>
                <a:lnTo>
                  <a:pt x="115042" y="185033"/>
                </a:lnTo>
                <a:lnTo>
                  <a:pt x="114728" y="195744"/>
                </a:lnTo>
                <a:lnTo>
                  <a:pt x="113250" y="207964"/>
                </a:lnTo>
                <a:lnTo>
                  <a:pt x="110994" y="221192"/>
                </a:lnTo>
                <a:lnTo>
                  <a:pt x="108220" y="235090"/>
                </a:lnTo>
                <a:lnTo>
                  <a:pt x="106371" y="245625"/>
                </a:lnTo>
                <a:lnTo>
                  <a:pt x="105138" y="253918"/>
                </a:lnTo>
                <a:lnTo>
                  <a:pt x="102673" y="2743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4"/>
          <p:cNvSpPr/>
          <p:nvPr/>
        </p:nvSpPr>
        <p:spPr>
          <a:xfrm>
            <a:off x="5316161" y="6195119"/>
            <a:ext cx="421030" cy="571391"/>
          </a:xfrm>
          <a:custGeom>
            <a:avLst/>
            <a:gdLst/>
            <a:ahLst/>
            <a:cxnLst/>
            <a:rect l="0" t="0" r="0" b="0"/>
            <a:pathLst>
              <a:path w="421030" h="571391">
                <a:moveTo>
                  <a:pt x="101659" y="182820"/>
                </a:moveTo>
                <a:lnTo>
                  <a:pt x="89523" y="188889"/>
                </a:lnTo>
                <a:lnTo>
                  <a:pt x="80178" y="191867"/>
                </a:lnTo>
                <a:lnTo>
                  <a:pt x="75908" y="192662"/>
                </a:lnTo>
                <a:lnTo>
                  <a:pt x="73062" y="194461"/>
                </a:lnTo>
                <a:lnTo>
                  <a:pt x="71164" y="196931"/>
                </a:lnTo>
                <a:lnTo>
                  <a:pt x="69899" y="199848"/>
                </a:lnTo>
                <a:lnTo>
                  <a:pt x="58333" y="209861"/>
                </a:lnTo>
                <a:lnTo>
                  <a:pt x="49915" y="216088"/>
                </a:lnTo>
                <a:lnTo>
                  <a:pt x="37175" y="229779"/>
                </a:lnTo>
                <a:lnTo>
                  <a:pt x="32000" y="236987"/>
                </a:lnTo>
                <a:lnTo>
                  <a:pt x="26009" y="250681"/>
                </a:lnTo>
                <a:lnTo>
                  <a:pt x="19476" y="268701"/>
                </a:lnTo>
                <a:lnTo>
                  <a:pt x="12580" y="289604"/>
                </a:lnTo>
                <a:lnTo>
                  <a:pt x="7983" y="306079"/>
                </a:lnTo>
                <a:lnTo>
                  <a:pt x="4918" y="319603"/>
                </a:lnTo>
                <a:lnTo>
                  <a:pt x="2875" y="331159"/>
                </a:lnTo>
                <a:lnTo>
                  <a:pt x="1513" y="342673"/>
                </a:lnTo>
                <a:lnTo>
                  <a:pt x="605" y="354159"/>
                </a:lnTo>
                <a:lnTo>
                  <a:pt x="0" y="365626"/>
                </a:lnTo>
                <a:lnTo>
                  <a:pt x="866" y="379621"/>
                </a:lnTo>
                <a:lnTo>
                  <a:pt x="2713" y="395301"/>
                </a:lnTo>
                <a:lnTo>
                  <a:pt x="5215" y="412104"/>
                </a:lnTo>
                <a:lnTo>
                  <a:pt x="9423" y="428386"/>
                </a:lnTo>
                <a:lnTo>
                  <a:pt x="14768" y="444321"/>
                </a:lnTo>
                <a:lnTo>
                  <a:pt x="20872" y="460024"/>
                </a:lnTo>
                <a:lnTo>
                  <a:pt x="27481" y="471763"/>
                </a:lnTo>
                <a:lnTo>
                  <a:pt x="34427" y="480858"/>
                </a:lnTo>
                <a:lnTo>
                  <a:pt x="99461" y="546374"/>
                </a:lnTo>
                <a:lnTo>
                  <a:pt x="110419" y="553950"/>
                </a:lnTo>
                <a:lnTo>
                  <a:pt x="119522" y="558587"/>
                </a:lnTo>
                <a:lnTo>
                  <a:pt x="127801" y="564881"/>
                </a:lnTo>
                <a:lnTo>
                  <a:pt x="133057" y="567068"/>
                </a:lnTo>
                <a:lnTo>
                  <a:pt x="145670" y="569497"/>
                </a:lnTo>
                <a:lnTo>
                  <a:pt x="152590" y="570145"/>
                </a:lnTo>
                <a:lnTo>
                  <a:pt x="159743" y="570577"/>
                </a:lnTo>
                <a:lnTo>
                  <a:pt x="174464" y="571057"/>
                </a:lnTo>
                <a:lnTo>
                  <a:pt x="206136" y="571390"/>
                </a:lnTo>
                <a:lnTo>
                  <a:pt x="210680" y="570137"/>
                </a:lnTo>
                <a:lnTo>
                  <a:pt x="219116" y="565358"/>
                </a:lnTo>
                <a:lnTo>
                  <a:pt x="225684" y="562305"/>
                </a:lnTo>
                <a:lnTo>
                  <a:pt x="233872" y="559000"/>
                </a:lnTo>
                <a:lnTo>
                  <a:pt x="243141" y="555527"/>
                </a:lnTo>
                <a:lnTo>
                  <a:pt x="250590" y="551942"/>
                </a:lnTo>
                <a:lnTo>
                  <a:pt x="262254" y="544571"/>
                </a:lnTo>
                <a:lnTo>
                  <a:pt x="271671" y="537062"/>
                </a:lnTo>
                <a:lnTo>
                  <a:pt x="283900" y="525681"/>
                </a:lnTo>
                <a:lnTo>
                  <a:pt x="306268" y="503689"/>
                </a:lnTo>
                <a:lnTo>
                  <a:pt x="315535" y="493253"/>
                </a:lnTo>
                <a:lnTo>
                  <a:pt x="322983" y="483756"/>
                </a:lnTo>
                <a:lnTo>
                  <a:pt x="334645" y="467699"/>
                </a:lnTo>
                <a:lnTo>
                  <a:pt x="344062" y="456330"/>
                </a:lnTo>
                <a:lnTo>
                  <a:pt x="352480" y="440270"/>
                </a:lnTo>
                <a:lnTo>
                  <a:pt x="356503" y="430654"/>
                </a:lnTo>
                <a:lnTo>
                  <a:pt x="364360" y="413195"/>
                </a:lnTo>
                <a:lnTo>
                  <a:pt x="375923" y="389086"/>
                </a:lnTo>
                <a:lnTo>
                  <a:pt x="383574" y="372284"/>
                </a:lnTo>
                <a:lnTo>
                  <a:pt x="387392" y="362469"/>
                </a:lnTo>
                <a:lnTo>
                  <a:pt x="391208" y="352117"/>
                </a:lnTo>
                <a:lnTo>
                  <a:pt x="395021" y="342674"/>
                </a:lnTo>
                <a:lnTo>
                  <a:pt x="402645" y="325410"/>
                </a:lnTo>
                <a:lnTo>
                  <a:pt x="410267" y="312657"/>
                </a:lnTo>
                <a:lnTo>
                  <a:pt x="414077" y="307478"/>
                </a:lnTo>
                <a:lnTo>
                  <a:pt x="416618" y="301486"/>
                </a:lnTo>
                <a:lnTo>
                  <a:pt x="419441" y="288054"/>
                </a:lnTo>
                <a:lnTo>
                  <a:pt x="420695" y="270231"/>
                </a:lnTo>
                <a:lnTo>
                  <a:pt x="421029" y="260144"/>
                </a:lnTo>
                <a:lnTo>
                  <a:pt x="419983" y="245800"/>
                </a:lnTo>
                <a:lnTo>
                  <a:pt x="418014" y="228616"/>
                </a:lnTo>
                <a:lnTo>
                  <a:pt x="415432" y="209541"/>
                </a:lnTo>
                <a:lnTo>
                  <a:pt x="412441" y="193014"/>
                </a:lnTo>
                <a:lnTo>
                  <a:pt x="409177" y="178187"/>
                </a:lnTo>
                <a:lnTo>
                  <a:pt x="405731" y="164491"/>
                </a:lnTo>
                <a:lnTo>
                  <a:pt x="402163" y="154091"/>
                </a:lnTo>
                <a:lnTo>
                  <a:pt x="394813" y="139149"/>
                </a:lnTo>
                <a:lnTo>
                  <a:pt x="383535" y="123596"/>
                </a:lnTo>
                <a:lnTo>
                  <a:pt x="372149" y="110945"/>
                </a:lnTo>
                <a:lnTo>
                  <a:pt x="364540" y="99652"/>
                </a:lnTo>
                <a:lnTo>
                  <a:pt x="353116" y="82401"/>
                </a:lnTo>
                <a:lnTo>
                  <a:pt x="341688" y="69247"/>
                </a:lnTo>
                <a:lnTo>
                  <a:pt x="331528" y="59953"/>
                </a:lnTo>
                <a:lnTo>
                  <a:pt x="323485" y="53919"/>
                </a:lnTo>
                <a:lnTo>
                  <a:pt x="314313" y="47356"/>
                </a:lnTo>
                <a:lnTo>
                  <a:pt x="306928" y="41711"/>
                </a:lnTo>
                <a:lnTo>
                  <a:pt x="295336" y="32052"/>
                </a:lnTo>
                <a:lnTo>
                  <a:pt x="282564" y="23525"/>
                </a:lnTo>
                <a:lnTo>
                  <a:pt x="269691" y="15503"/>
                </a:lnTo>
                <a:lnTo>
                  <a:pt x="259736" y="7703"/>
                </a:lnTo>
                <a:lnTo>
                  <a:pt x="254034" y="5116"/>
                </a:lnTo>
                <a:lnTo>
                  <a:pt x="240924" y="2241"/>
                </a:lnTo>
                <a:lnTo>
                  <a:pt x="230017" y="963"/>
                </a:lnTo>
                <a:lnTo>
                  <a:pt x="220937" y="395"/>
                </a:lnTo>
                <a:lnTo>
                  <a:pt x="212668" y="143"/>
                </a:lnTo>
                <a:lnTo>
                  <a:pt x="194804" y="0"/>
                </a:lnTo>
                <a:lnTo>
                  <a:pt x="187886" y="1250"/>
                </a:lnTo>
                <a:lnTo>
                  <a:pt x="180734" y="3354"/>
                </a:lnTo>
                <a:lnTo>
                  <a:pt x="173425" y="6026"/>
                </a:lnTo>
                <a:lnTo>
                  <a:pt x="161918" y="8995"/>
                </a:lnTo>
                <a:lnTo>
                  <a:pt x="151301" y="11585"/>
                </a:lnTo>
                <a:lnTo>
                  <a:pt x="144913" y="14053"/>
                </a:lnTo>
                <a:lnTo>
                  <a:pt x="132313" y="20183"/>
                </a:lnTo>
                <a:lnTo>
                  <a:pt x="122480" y="27140"/>
                </a:lnTo>
                <a:lnTo>
                  <a:pt x="109803" y="38198"/>
                </a:lnTo>
                <a:lnTo>
                  <a:pt x="98505" y="45730"/>
                </a:lnTo>
                <a:lnTo>
                  <a:pt x="91936" y="49517"/>
                </a:lnTo>
                <a:lnTo>
                  <a:pt x="81251" y="60498"/>
                </a:lnTo>
                <a:lnTo>
                  <a:pt x="69729" y="76385"/>
                </a:lnTo>
                <a:lnTo>
                  <a:pt x="51907" y="100379"/>
                </a:lnTo>
                <a:lnTo>
                  <a:pt x="44361" y="108809"/>
                </a:lnTo>
                <a:lnTo>
                  <a:pt x="32590" y="118177"/>
                </a:lnTo>
                <a:lnTo>
                  <a:pt x="28943" y="121945"/>
                </a:lnTo>
                <a:lnTo>
                  <a:pt x="26511" y="125727"/>
                </a:lnTo>
                <a:lnTo>
                  <a:pt x="24890" y="129518"/>
                </a:lnTo>
                <a:lnTo>
                  <a:pt x="22540" y="132045"/>
                </a:lnTo>
                <a:lnTo>
                  <a:pt x="19703" y="133731"/>
                </a:lnTo>
                <a:lnTo>
                  <a:pt x="10218" y="1485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5"/>
          <p:cNvSpPr/>
          <p:nvPr/>
        </p:nvSpPr>
        <p:spPr>
          <a:xfrm>
            <a:off x="5978406" y="4754895"/>
            <a:ext cx="360074" cy="319872"/>
          </a:xfrm>
          <a:custGeom>
            <a:avLst/>
            <a:gdLst/>
            <a:ahLst/>
            <a:cxnLst/>
            <a:rect l="0" t="0" r="0" b="0"/>
            <a:pathLst>
              <a:path w="360074" h="319872">
                <a:moveTo>
                  <a:pt x="113783" y="22844"/>
                </a:moveTo>
                <a:lnTo>
                  <a:pt x="101648" y="28913"/>
                </a:lnTo>
                <a:lnTo>
                  <a:pt x="92303" y="35278"/>
                </a:lnTo>
                <a:lnTo>
                  <a:pt x="88033" y="38753"/>
                </a:lnTo>
                <a:lnTo>
                  <a:pt x="79902" y="42615"/>
                </a:lnTo>
                <a:lnTo>
                  <a:pt x="75956" y="43645"/>
                </a:lnTo>
                <a:lnTo>
                  <a:pt x="70785" y="48142"/>
                </a:lnTo>
                <a:lnTo>
                  <a:pt x="64798" y="54949"/>
                </a:lnTo>
                <a:lnTo>
                  <a:pt x="58267" y="63298"/>
                </a:lnTo>
                <a:lnTo>
                  <a:pt x="53912" y="70133"/>
                </a:lnTo>
                <a:lnTo>
                  <a:pt x="51009" y="75960"/>
                </a:lnTo>
                <a:lnTo>
                  <a:pt x="49074" y="81115"/>
                </a:lnTo>
                <a:lnTo>
                  <a:pt x="46514" y="87092"/>
                </a:lnTo>
                <a:lnTo>
                  <a:pt x="40282" y="100505"/>
                </a:lnTo>
                <a:lnTo>
                  <a:pt x="36843" y="106368"/>
                </a:lnTo>
                <a:lnTo>
                  <a:pt x="29635" y="116270"/>
                </a:lnTo>
                <a:lnTo>
                  <a:pt x="25584" y="124904"/>
                </a:lnTo>
                <a:lnTo>
                  <a:pt x="22514" y="134244"/>
                </a:lnTo>
                <a:lnTo>
                  <a:pt x="19917" y="140291"/>
                </a:lnTo>
                <a:lnTo>
                  <a:pt x="16916" y="146862"/>
                </a:lnTo>
                <a:lnTo>
                  <a:pt x="14915" y="152513"/>
                </a:lnTo>
                <a:lnTo>
                  <a:pt x="12692" y="162178"/>
                </a:lnTo>
                <a:lnTo>
                  <a:pt x="8318" y="170707"/>
                </a:lnTo>
                <a:lnTo>
                  <a:pt x="5373" y="174760"/>
                </a:lnTo>
                <a:lnTo>
                  <a:pt x="3410" y="180001"/>
                </a:lnTo>
                <a:lnTo>
                  <a:pt x="2101" y="186036"/>
                </a:lnTo>
                <a:lnTo>
                  <a:pt x="1228" y="192598"/>
                </a:lnTo>
                <a:lnTo>
                  <a:pt x="647" y="199514"/>
                </a:lnTo>
                <a:lnTo>
                  <a:pt x="259" y="206664"/>
                </a:lnTo>
                <a:lnTo>
                  <a:pt x="0" y="213971"/>
                </a:lnTo>
                <a:lnTo>
                  <a:pt x="1099" y="220112"/>
                </a:lnTo>
                <a:lnTo>
                  <a:pt x="3100" y="225476"/>
                </a:lnTo>
                <a:lnTo>
                  <a:pt x="8711" y="236093"/>
                </a:lnTo>
                <a:lnTo>
                  <a:pt x="15438" y="249278"/>
                </a:lnTo>
                <a:lnTo>
                  <a:pt x="19010" y="255080"/>
                </a:lnTo>
                <a:lnTo>
                  <a:pt x="26365" y="264914"/>
                </a:lnTo>
                <a:lnTo>
                  <a:pt x="33868" y="273517"/>
                </a:lnTo>
                <a:lnTo>
                  <a:pt x="41436" y="281575"/>
                </a:lnTo>
                <a:lnTo>
                  <a:pt x="49032" y="289389"/>
                </a:lnTo>
                <a:lnTo>
                  <a:pt x="52836" y="291981"/>
                </a:lnTo>
                <a:lnTo>
                  <a:pt x="60449" y="294861"/>
                </a:lnTo>
                <a:lnTo>
                  <a:pt x="71453" y="299527"/>
                </a:lnTo>
                <a:lnTo>
                  <a:pt x="77942" y="302550"/>
                </a:lnTo>
                <a:lnTo>
                  <a:pt x="84809" y="304565"/>
                </a:lnTo>
                <a:lnTo>
                  <a:pt x="91927" y="305908"/>
                </a:lnTo>
                <a:lnTo>
                  <a:pt x="99213" y="306804"/>
                </a:lnTo>
                <a:lnTo>
                  <a:pt x="105340" y="308670"/>
                </a:lnTo>
                <a:lnTo>
                  <a:pt x="115534" y="314132"/>
                </a:lnTo>
                <a:lnTo>
                  <a:pt x="124298" y="317405"/>
                </a:lnTo>
                <a:lnTo>
                  <a:pt x="134967" y="318860"/>
                </a:lnTo>
                <a:lnTo>
                  <a:pt x="143145" y="319248"/>
                </a:lnTo>
                <a:lnTo>
                  <a:pt x="161123" y="319679"/>
                </a:lnTo>
                <a:lnTo>
                  <a:pt x="177580" y="319871"/>
                </a:lnTo>
                <a:lnTo>
                  <a:pt x="186794" y="318652"/>
                </a:lnTo>
                <a:lnTo>
                  <a:pt x="196747" y="316570"/>
                </a:lnTo>
                <a:lnTo>
                  <a:pt x="207193" y="313911"/>
                </a:lnTo>
                <a:lnTo>
                  <a:pt x="215426" y="312139"/>
                </a:lnTo>
                <a:lnTo>
                  <a:pt x="222186" y="310958"/>
                </a:lnTo>
                <a:lnTo>
                  <a:pt x="227961" y="310170"/>
                </a:lnTo>
                <a:lnTo>
                  <a:pt x="235622" y="308375"/>
                </a:lnTo>
                <a:lnTo>
                  <a:pt x="244539" y="305908"/>
                </a:lnTo>
                <a:lnTo>
                  <a:pt x="254294" y="302993"/>
                </a:lnTo>
                <a:lnTo>
                  <a:pt x="262067" y="299780"/>
                </a:lnTo>
                <a:lnTo>
                  <a:pt x="268520" y="296368"/>
                </a:lnTo>
                <a:lnTo>
                  <a:pt x="279075" y="289191"/>
                </a:lnTo>
                <a:lnTo>
                  <a:pt x="287999" y="281767"/>
                </a:lnTo>
                <a:lnTo>
                  <a:pt x="296200" y="274235"/>
                </a:lnTo>
                <a:lnTo>
                  <a:pt x="307956" y="262854"/>
                </a:lnTo>
                <a:lnTo>
                  <a:pt x="315652" y="253975"/>
                </a:lnTo>
                <a:lnTo>
                  <a:pt x="319483" y="248052"/>
                </a:lnTo>
                <a:lnTo>
                  <a:pt x="323306" y="241563"/>
                </a:lnTo>
                <a:lnTo>
                  <a:pt x="327126" y="235967"/>
                </a:lnTo>
                <a:lnTo>
                  <a:pt x="334755" y="226362"/>
                </a:lnTo>
                <a:lnTo>
                  <a:pt x="337298" y="220753"/>
                </a:lnTo>
                <a:lnTo>
                  <a:pt x="338994" y="214473"/>
                </a:lnTo>
                <a:lnTo>
                  <a:pt x="340123" y="207747"/>
                </a:lnTo>
                <a:lnTo>
                  <a:pt x="340876" y="200723"/>
                </a:lnTo>
                <a:lnTo>
                  <a:pt x="341379" y="193500"/>
                </a:lnTo>
                <a:lnTo>
                  <a:pt x="341714" y="186145"/>
                </a:lnTo>
                <a:lnTo>
                  <a:pt x="343207" y="179971"/>
                </a:lnTo>
                <a:lnTo>
                  <a:pt x="345473" y="174585"/>
                </a:lnTo>
                <a:lnTo>
                  <a:pt x="348253" y="169726"/>
                </a:lnTo>
                <a:lnTo>
                  <a:pt x="350106" y="163945"/>
                </a:lnTo>
                <a:lnTo>
                  <a:pt x="351342" y="157552"/>
                </a:lnTo>
                <a:lnTo>
                  <a:pt x="352166" y="150749"/>
                </a:lnTo>
                <a:lnTo>
                  <a:pt x="353985" y="139864"/>
                </a:lnTo>
                <a:lnTo>
                  <a:pt x="359393" y="110837"/>
                </a:lnTo>
                <a:lnTo>
                  <a:pt x="360073" y="99286"/>
                </a:lnTo>
                <a:lnTo>
                  <a:pt x="359257" y="90315"/>
                </a:lnTo>
                <a:lnTo>
                  <a:pt x="348821" y="48590"/>
                </a:lnTo>
                <a:lnTo>
                  <a:pt x="346675" y="38738"/>
                </a:lnTo>
                <a:lnTo>
                  <a:pt x="345244" y="30900"/>
                </a:lnTo>
                <a:lnTo>
                  <a:pt x="344291" y="24405"/>
                </a:lnTo>
                <a:lnTo>
                  <a:pt x="342385" y="20075"/>
                </a:lnTo>
                <a:lnTo>
                  <a:pt x="339845" y="17188"/>
                </a:lnTo>
                <a:lnTo>
                  <a:pt x="330201" y="9738"/>
                </a:lnTo>
                <a:lnTo>
                  <a:pt x="326642" y="6487"/>
                </a:lnTo>
                <a:lnTo>
                  <a:pt x="322999" y="4319"/>
                </a:lnTo>
                <a:lnTo>
                  <a:pt x="315565" y="1911"/>
                </a:lnTo>
                <a:lnTo>
                  <a:pt x="308028" y="841"/>
                </a:lnTo>
                <a:lnTo>
                  <a:pt x="300445" y="365"/>
                </a:lnTo>
                <a:lnTo>
                  <a:pt x="292841" y="153"/>
                </a:lnTo>
                <a:lnTo>
                  <a:pt x="260151" y="0"/>
                </a:lnTo>
                <a:lnTo>
                  <a:pt x="254542" y="1264"/>
                </a:lnTo>
                <a:lnTo>
                  <a:pt x="248262" y="3378"/>
                </a:lnTo>
                <a:lnTo>
                  <a:pt x="241537" y="6057"/>
                </a:lnTo>
                <a:lnTo>
                  <a:pt x="234512" y="9113"/>
                </a:lnTo>
                <a:lnTo>
                  <a:pt x="219934" y="15895"/>
                </a:lnTo>
                <a:lnTo>
                  <a:pt x="213760" y="20751"/>
                </a:lnTo>
                <a:lnTo>
                  <a:pt x="208375" y="26529"/>
                </a:lnTo>
                <a:lnTo>
                  <a:pt x="203514" y="32921"/>
                </a:lnTo>
                <a:lnTo>
                  <a:pt x="197734" y="38452"/>
                </a:lnTo>
                <a:lnTo>
                  <a:pt x="191341" y="43410"/>
                </a:lnTo>
                <a:lnTo>
                  <a:pt x="184539" y="47985"/>
                </a:lnTo>
                <a:lnTo>
                  <a:pt x="178734" y="53574"/>
                </a:lnTo>
                <a:lnTo>
                  <a:pt x="148073" y="914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6"/>
          <p:cNvSpPr/>
          <p:nvPr/>
        </p:nvSpPr>
        <p:spPr>
          <a:xfrm>
            <a:off x="5554979" y="4939595"/>
            <a:ext cx="546339" cy="1301185"/>
          </a:xfrm>
          <a:custGeom>
            <a:avLst/>
            <a:gdLst/>
            <a:ahLst/>
            <a:cxnLst/>
            <a:rect l="0" t="0" r="0" b="0"/>
            <a:pathLst>
              <a:path w="546339" h="1301185">
                <a:moveTo>
                  <a:pt x="0" y="1301184"/>
                </a:moveTo>
                <a:lnTo>
                  <a:pt x="15909" y="1269367"/>
                </a:lnTo>
                <a:lnTo>
                  <a:pt x="19771" y="1258256"/>
                </a:lnTo>
                <a:lnTo>
                  <a:pt x="20801" y="1253516"/>
                </a:lnTo>
                <a:lnTo>
                  <a:pt x="25332" y="1244862"/>
                </a:lnTo>
                <a:lnTo>
                  <a:pt x="38409" y="1222690"/>
                </a:lnTo>
                <a:lnTo>
                  <a:pt x="54984" y="1183947"/>
                </a:lnTo>
                <a:lnTo>
                  <a:pt x="67939" y="1147068"/>
                </a:lnTo>
                <a:lnTo>
                  <a:pt x="95829" y="1081512"/>
                </a:lnTo>
                <a:lnTo>
                  <a:pt x="151198" y="956614"/>
                </a:lnTo>
                <a:lnTo>
                  <a:pt x="160489" y="934311"/>
                </a:lnTo>
                <a:lnTo>
                  <a:pt x="174198" y="899370"/>
                </a:lnTo>
                <a:lnTo>
                  <a:pt x="184525" y="871140"/>
                </a:lnTo>
                <a:lnTo>
                  <a:pt x="197479" y="833827"/>
                </a:lnTo>
                <a:lnTo>
                  <a:pt x="212229" y="800100"/>
                </a:lnTo>
                <a:lnTo>
                  <a:pt x="221496" y="780438"/>
                </a:lnTo>
                <a:lnTo>
                  <a:pt x="230214" y="759710"/>
                </a:lnTo>
                <a:lnTo>
                  <a:pt x="238566" y="738271"/>
                </a:lnTo>
                <a:lnTo>
                  <a:pt x="246675" y="716359"/>
                </a:lnTo>
                <a:lnTo>
                  <a:pt x="254620" y="692861"/>
                </a:lnTo>
                <a:lnTo>
                  <a:pt x="311488" y="516477"/>
                </a:lnTo>
                <a:lnTo>
                  <a:pt x="363932" y="364393"/>
                </a:lnTo>
                <a:lnTo>
                  <a:pt x="394158" y="283276"/>
                </a:lnTo>
                <a:lnTo>
                  <a:pt x="417752" y="222671"/>
                </a:lnTo>
                <a:lnTo>
                  <a:pt x="432471" y="183035"/>
                </a:lnTo>
                <a:lnTo>
                  <a:pt x="443247" y="149333"/>
                </a:lnTo>
                <a:lnTo>
                  <a:pt x="454809" y="112340"/>
                </a:lnTo>
                <a:lnTo>
                  <a:pt x="472648" y="62033"/>
                </a:lnTo>
                <a:lnTo>
                  <a:pt x="486503" y="29514"/>
                </a:lnTo>
                <a:lnTo>
                  <a:pt x="501960" y="0"/>
                </a:lnTo>
                <a:lnTo>
                  <a:pt x="486927" y="30143"/>
                </a:lnTo>
                <a:lnTo>
                  <a:pt x="476028" y="64084"/>
                </a:lnTo>
                <a:lnTo>
                  <a:pt x="464755" y="94178"/>
                </a:lnTo>
                <a:lnTo>
                  <a:pt x="457171" y="121270"/>
                </a:lnTo>
                <a:lnTo>
                  <a:pt x="441954" y="184336"/>
                </a:lnTo>
                <a:lnTo>
                  <a:pt x="427564" y="221877"/>
                </a:lnTo>
                <a:lnTo>
                  <a:pt x="418393" y="242557"/>
                </a:lnTo>
                <a:lnTo>
                  <a:pt x="403389" y="283012"/>
                </a:lnTo>
                <a:lnTo>
                  <a:pt x="363011" y="399083"/>
                </a:lnTo>
                <a:lnTo>
                  <a:pt x="335752" y="481997"/>
                </a:lnTo>
                <a:lnTo>
                  <a:pt x="326705" y="511219"/>
                </a:lnTo>
                <a:lnTo>
                  <a:pt x="314323" y="547211"/>
                </a:lnTo>
                <a:lnTo>
                  <a:pt x="271639" y="665317"/>
                </a:lnTo>
                <a:lnTo>
                  <a:pt x="262373" y="693123"/>
                </a:lnTo>
                <a:lnTo>
                  <a:pt x="215588" y="837079"/>
                </a:lnTo>
                <a:lnTo>
                  <a:pt x="206730" y="873935"/>
                </a:lnTo>
                <a:lnTo>
                  <a:pt x="198561" y="910636"/>
                </a:lnTo>
                <a:lnTo>
                  <a:pt x="186821" y="946848"/>
                </a:lnTo>
                <a:lnTo>
                  <a:pt x="176569" y="979873"/>
                </a:lnTo>
                <a:lnTo>
                  <a:pt x="170427" y="1010119"/>
                </a:lnTo>
                <a:lnTo>
                  <a:pt x="159989" y="1040588"/>
                </a:lnTo>
                <a:lnTo>
                  <a:pt x="148302" y="1088324"/>
                </a:lnTo>
                <a:lnTo>
                  <a:pt x="132277" y="1135809"/>
                </a:lnTo>
                <a:lnTo>
                  <a:pt x="123137" y="1167148"/>
                </a:lnTo>
                <a:lnTo>
                  <a:pt x="116919" y="1201215"/>
                </a:lnTo>
                <a:lnTo>
                  <a:pt x="112077" y="1215690"/>
                </a:lnTo>
                <a:lnTo>
                  <a:pt x="106962" y="1226357"/>
                </a:lnTo>
                <a:lnTo>
                  <a:pt x="104689" y="1235331"/>
                </a:lnTo>
                <a:lnTo>
                  <a:pt x="102813" y="1238232"/>
                </a:lnTo>
                <a:lnTo>
                  <a:pt x="100292" y="1240167"/>
                </a:lnTo>
                <a:lnTo>
                  <a:pt x="97341" y="1241455"/>
                </a:lnTo>
                <a:lnTo>
                  <a:pt x="95374" y="1243585"/>
                </a:lnTo>
                <a:lnTo>
                  <a:pt x="94063" y="1246275"/>
                </a:lnTo>
                <a:lnTo>
                  <a:pt x="91958" y="1253649"/>
                </a:lnTo>
                <a:lnTo>
                  <a:pt x="81645" y="1265146"/>
                </a:lnTo>
                <a:lnTo>
                  <a:pt x="79830" y="1265728"/>
                </a:lnTo>
                <a:lnTo>
                  <a:pt x="65964" y="1266826"/>
                </a:lnTo>
                <a:lnTo>
                  <a:pt x="58891" y="1266881"/>
                </a:lnTo>
                <a:lnTo>
                  <a:pt x="58311" y="1265616"/>
                </a:lnTo>
                <a:lnTo>
                  <a:pt x="57666" y="1260823"/>
                </a:lnTo>
                <a:lnTo>
                  <a:pt x="60766" y="1251073"/>
                </a:lnTo>
                <a:lnTo>
                  <a:pt x="73105" y="1218049"/>
                </a:lnTo>
                <a:lnTo>
                  <a:pt x="81187" y="1182692"/>
                </a:lnTo>
                <a:lnTo>
                  <a:pt x="91540" y="1162161"/>
                </a:lnTo>
                <a:lnTo>
                  <a:pt x="99127" y="1139923"/>
                </a:lnTo>
                <a:lnTo>
                  <a:pt x="107995" y="1109856"/>
                </a:lnTo>
                <a:lnTo>
                  <a:pt x="117716" y="1074573"/>
                </a:lnTo>
                <a:lnTo>
                  <a:pt x="161738" y="927829"/>
                </a:lnTo>
                <a:lnTo>
                  <a:pt x="175136" y="887181"/>
                </a:lnTo>
                <a:lnTo>
                  <a:pt x="186607" y="855002"/>
                </a:lnTo>
                <a:lnTo>
                  <a:pt x="223269" y="760789"/>
                </a:lnTo>
                <a:lnTo>
                  <a:pt x="235967" y="720225"/>
                </a:lnTo>
                <a:lnTo>
                  <a:pt x="241132" y="700518"/>
                </a:lnTo>
                <a:lnTo>
                  <a:pt x="252195" y="668330"/>
                </a:lnTo>
                <a:lnTo>
                  <a:pt x="378289" y="329625"/>
                </a:lnTo>
                <a:lnTo>
                  <a:pt x="393163" y="296609"/>
                </a:lnTo>
                <a:lnTo>
                  <a:pt x="410699" y="260627"/>
                </a:lnTo>
                <a:lnTo>
                  <a:pt x="516413" y="51156"/>
                </a:lnTo>
                <a:lnTo>
                  <a:pt x="533055" y="12583"/>
                </a:lnTo>
                <a:lnTo>
                  <a:pt x="536980" y="7777"/>
                </a:lnTo>
                <a:lnTo>
                  <a:pt x="546338" y="63"/>
                </a:lnTo>
                <a:lnTo>
                  <a:pt x="523350" y="49481"/>
                </a:lnTo>
                <a:lnTo>
                  <a:pt x="508268" y="86606"/>
                </a:lnTo>
                <a:lnTo>
                  <a:pt x="495756" y="116797"/>
                </a:lnTo>
                <a:lnTo>
                  <a:pt x="487883" y="142754"/>
                </a:lnTo>
                <a:lnTo>
                  <a:pt x="470243" y="204130"/>
                </a:lnTo>
                <a:lnTo>
                  <a:pt x="449451" y="290365"/>
                </a:lnTo>
                <a:lnTo>
                  <a:pt x="412913" y="447043"/>
                </a:lnTo>
                <a:lnTo>
                  <a:pt x="402381" y="487226"/>
                </a:lnTo>
                <a:lnTo>
                  <a:pt x="397794" y="503276"/>
                </a:lnTo>
                <a:lnTo>
                  <a:pt x="392196" y="527945"/>
                </a:lnTo>
                <a:lnTo>
                  <a:pt x="379203" y="592609"/>
                </a:lnTo>
                <a:lnTo>
                  <a:pt x="372182" y="621791"/>
                </a:lnTo>
                <a:lnTo>
                  <a:pt x="364962" y="647595"/>
                </a:lnTo>
                <a:lnTo>
                  <a:pt x="351435" y="691930"/>
                </a:lnTo>
                <a:lnTo>
                  <a:pt x="341190" y="728568"/>
                </a:lnTo>
                <a:lnTo>
                  <a:pt x="334351" y="765619"/>
                </a:lnTo>
                <a:lnTo>
                  <a:pt x="326256" y="798752"/>
                </a:lnTo>
                <a:lnTo>
                  <a:pt x="315815" y="826631"/>
                </a:lnTo>
                <a:lnTo>
                  <a:pt x="299402" y="852302"/>
                </a:lnTo>
                <a:lnTo>
                  <a:pt x="296349" y="856070"/>
                </a:lnTo>
                <a:lnTo>
                  <a:pt x="291307" y="861209"/>
                </a:lnTo>
                <a:lnTo>
                  <a:pt x="289455" y="861817"/>
                </a:lnTo>
                <a:lnTo>
                  <a:pt x="288220" y="860953"/>
                </a:lnTo>
                <a:lnTo>
                  <a:pt x="287397" y="859107"/>
                </a:lnTo>
                <a:lnTo>
                  <a:pt x="286238" y="826170"/>
                </a:lnTo>
                <a:lnTo>
                  <a:pt x="291963" y="788329"/>
                </a:lnTo>
                <a:lnTo>
                  <a:pt x="297420" y="749265"/>
                </a:lnTo>
                <a:lnTo>
                  <a:pt x="309411" y="709563"/>
                </a:lnTo>
                <a:lnTo>
                  <a:pt x="312954" y="701030"/>
                </a:lnTo>
                <a:lnTo>
                  <a:pt x="322451" y="652340"/>
                </a:lnTo>
                <a:lnTo>
                  <a:pt x="329268" y="628591"/>
                </a:lnTo>
                <a:lnTo>
                  <a:pt x="344461" y="578074"/>
                </a:lnTo>
                <a:lnTo>
                  <a:pt x="360155" y="522344"/>
                </a:lnTo>
                <a:lnTo>
                  <a:pt x="368773" y="494023"/>
                </a:lnTo>
                <a:lnTo>
                  <a:pt x="379198" y="467167"/>
                </a:lnTo>
                <a:lnTo>
                  <a:pt x="411103" y="389913"/>
                </a:lnTo>
                <a:lnTo>
                  <a:pt x="422659" y="358390"/>
                </a:lnTo>
                <a:lnTo>
                  <a:pt x="430363" y="333565"/>
                </a:lnTo>
                <a:lnTo>
                  <a:pt x="441463" y="293281"/>
                </a:lnTo>
                <a:lnTo>
                  <a:pt x="454863" y="254211"/>
                </a:lnTo>
                <a:lnTo>
                  <a:pt x="464532" y="232362"/>
                </a:lnTo>
                <a:lnTo>
                  <a:pt x="476058" y="208906"/>
                </a:lnTo>
                <a:lnTo>
                  <a:pt x="514350" y="1353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7"/>
          <p:cNvSpPr/>
          <p:nvPr/>
        </p:nvSpPr>
        <p:spPr>
          <a:xfrm>
            <a:off x="5464053" y="4869179"/>
            <a:ext cx="3428488" cy="1782610"/>
          </a:xfrm>
          <a:custGeom>
            <a:avLst/>
            <a:gdLst/>
            <a:ahLst/>
            <a:cxnLst/>
            <a:rect l="0" t="0" r="0" b="0"/>
            <a:pathLst>
              <a:path w="3428488" h="1782610">
                <a:moveTo>
                  <a:pt x="719576" y="0"/>
                </a:moveTo>
                <a:lnTo>
                  <a:pt x="713509" y="0"/>
                </a:lnTo>
                <a:lnTo>
                  <a:pt x="710451" y="1271"/>
                </a:lnTo>
                <a:lnTo>
                  <a:pt x="703668" y="6068"/>
                </a:lnTo>
                <a:lnTo>
                  <a:pt x="701351" y="9126"/>
                </a:lnTo>
                <a:lnTo>
                  <a:pt x="699806" y="12434"/>
                </a:lnTo>
                <a:lnTo>
                  <a:pt x="698776" y="15910"/>
                </a:lnTo>
                <a:lnTo>
                  <a:pt x="694245" y="23158"/>
                </a:lnTo>
                <a:lnTo>
                  <a:pt x="691259" y="26869"/>
                </a:lnTo>
                <a:lnTo>
                  <a:pt x="687998" y="29342"/>
                </a:lnTo>
                <a:lnTo>
                  <a:pt x="684555" y="30992"/>
                </a:lnTo>
                <a:lnTo>
                  <a:pt x="680988" y="32091"/>
                </a:lnTo>
                <a:lnTo>
                  <a:pt x="677341" y="36634"/>
                </a:lnTo>
                <a:lnTo>
                  <a:pt x="658574" y="69689"/>
                </a:lnTo>
                <a:lnTo>
                  <a:pt x="644638" y="87097"/>
                </a:lnTo>
                <a:lnTo>
                  <a:pt x="639799" y="98902"/>
                </a:lnTo>
                <a:lnTo>
                  <a:pt x="623856" y="124157"/>
                </a:lnTo>
                <a:lnTo>
                  <a:pt x="619884" y="134768"/>
                </a:lnTo>
                <a:lnTo>
                  <a:pt x="618825" y="139375"/>
                </a:lnTo>
                <a:lnTo>
                  <a:pt x="614261" y="147882"/>
                </a:lnTo>
                <a:lnTo>
                  <a:pt x="578564" y="197637"/>
                </a:lnTo>
                <a:lnTo>
                  <a:pt x="567164" y="221543"/>
                </a:lnTo>
                <a:lnTo>
                  <a:pt x="559790" y="245504"/>
                </a:lnTo>
                <a:lnTo>
                  <a:pt x="552146" y="258444"/>
                </a:lnTo>
                <a:lnTo>
                  <a:pt x="546778" y="272862"/>
                </a:lnTo>
                <a:lnTo>
                  <a:pt x="523495" y="317354"/>
                </a:lnTo>
                <a:lnTo>
                  <a:pt x="500505" y="368334"/>
                </a:lnTo>
                <a:lnTo>
                  <a:pt x="481664" y="419017"/>
                </a:lnTo>
                <a:lnTo>
                  <a:pt x="467364" y="447003"/>
                </a:lnTo>
                <a:lnTo>
                  <a:pt x="455082" y="467908"/>
                </a:lnTo>
                <a:lnTo>
                  <a:pt x="443811" y="498639"/>
                </a:lnTo>
                <a:lnTo>
                  <a:pt x="438264" y="508638"/>
                </a:lnTo>
                <a:lnTo>
                  <a:pt x="423821" y="552754"/>
                </a:lnTo>
                <a:lnTo>
                  <a:pt x="401699" y="600582"/>
                </a:lnTo>
                <a:lnTo>
                  <a:pt x="379501" y="656140"/>
                </a:lnTo>
                <a:lnTo>
                  <a:pt x="361286" y="707069"/>
                </a:lnTo>
                <a:lnTo>
                  <a:pt x="347281" y="738104"/>
                </a:lnTo>
                <a:lnTo>
                  <a:pt x="331171" y="789360"/>
                </a:lnTo>
                <a:lnTo>
                  <a:pt x="323432" y="806757"/>
                </a:lnTo>
                <a:lnTo>
                  <a:pt x="304299" y="867801"/>
                </a:lnTo>
                <a:lnTo>
                  <a:pt x="290898" y="917781"/>
                </a:lnTo>
                <a:lnTo>
                  <a:pt x="275484" y="959005"/>
                </a:lnTo>
                <a:lnTo>
                  <a:pt x="266932" y="977405"/>
                </a:lnTo>
                <a:lnTo>
                  <a:pt x="256247" y="1013784"/>
                </a:lnTo>
                <a:lnTo>
                  <a:pt x="251247" y="1040509"/>
                </a:lnTo>
                <a:lnTo>
                  <a:pt x="231588" y="1093540"/>
                </a:lnTo>
                <a:lnTo>
                  <a:pt x="212806" y="1134590"/>
                </a:lnTo>
                <a:lnTo>
                  <a:pt x="199824" y="1184507"/>
                </a:lnTo>
                <a:lnTo>
                  <a:pt x="178417" y="1236663"/>
                </a:lnTo>
                <a:lnTo>
                  <a:pt x="161017" y="1281525"/>
                </a:lnTo>
                <a:lnTo>
                  <a:pt x="149363" y="1317071"/>
                </a:lnTo>
                <a:lnTo>
                  <a:pt x="129375" y="1363416"/>
                </a:lnTo>
                <a:lnTo>
                  <a:pt x="113095" y="1407333"/>
                </a:lnTo>
                <a:lnTo>
                  <a:pt x="95682" y="1445875"/>
                </a:lnTo>
                <a:lnTo>
                  <a:pt x="92335" y="1461341"/>
                </a:lnTo>
                <a:lnTo>
                  <a:pt x="91866" y="1465718"/>
                </a:lnTo>
                <a:lnTo>
                  <a:pt x="70240" y="1506340"/>
                </a:lnTo>
                <a:lnTo>
                  <a:pt x="67441" y="1518062"/>
                </a:lnTo>
                <a:lnTo>
                  <a:pt x="42591" y="1571124"/>
                </a:lnTo>
                <a:lnTo>
                  <a:pt x="27082" y="1603427"/>
                </a:lnTo>
                <a:lnTo>
                  <a:pt x="22970" y="1620224"/>
                </a:lnTo>
                <a:lnTo>
                  <a:pt x="14615" y="1631625"/>
                </a:lnTo>
                <a:lnTo>
                  <a:pt x="10743" y="1642390"/>
                </a:lnTo>
                <a:lnTo>
                  <a:pt x="1219" y="1655130"/>
                </a:lnTo>
                <a:lnTo>
                  <a:pt x="257" y="1659750"/>
                </a:lnTo>
                <a:lnTo>
                  <a:pt x="0" y="1662761"/>
                </a:lnTo>
                <a:lnTo>
                  <a:pt x="1099" y="1664767"/>
                </a:lnTo>
                <a:lnTo>
                  <a:pt x="3101" y="1666105"/>
                </a:lnTo>
                <a:lnTo>
                  <a:pt x="9373" y="1668252"/>
                </a:lnTo>
                <a:lnTo>
                  <a:pt x="9888" y="1669698"/>
                </a:lnTo>
                <a:lnTo>
                  <a:pt x="10913" y="1691128"/>
                </a:lnTo>
                <a:lnTo>
                  <a:pt x="1075" y="1691595"/>
                </a:lnTo>
                <a:lnTo>
                  <a:pt x="28690" y="1691639"/>
                </a:lnTo>
                <a:lnTo>
                  <a:pt x="35466" y="1692909"/>
                </a:lnTo>
                <a:lnTo>
                  <a:pt x="55465" y="1700687"/>
                </a:lnTo>
                <a:lnTo>
                  <a:pt x="75532" y="1702757"/>
                </a:lnTo>
                <a:lnTo>
                  <a:pt x="102387" y="1703058"/>
                </a:lnTo>
                <a:lnTo>
                  <a:pt x="107457" y="1704332"/>
                </a:lnTo>
                <a:lnTo>
                  <a:pt x="124719" y="1712116"/>
                </a:lnTo>
                <a:lnTo>
                  <a:pt x="178959" y="1724778"/>
                </a:lnTo>
                <a:lnTo>
                  <a:pt x="206333" y="1726859"/>
                </a:lnTo>
                <a:lnTo>
                  <a:pt x="242370" y="1734910"/>
                </a:lnTo>
                <a:lnTo>
                  <a:pt x="273664" y="1736876"/>
                </a:lnTo>
                <a:lnTo>
                  <a:pt x="376226" y="1726066"/>
                </a:lnTo>
                <a:lnTo>
                  <a:pt x="431480" y="1724687"/>
                </a:lnTo>
                <a:lnTo>
                  <a:pt x="533142" y="1716093"/>
                </a:lnTo>
                <a:lnTo>
                  <a:pt x="718747" y="1714640"/>
                </a:lnTo>
                <a:lnTo>
                  <a:pt x="821966" y="1724354"/>
                </a:lnTo>
                <a:lnTo>
                  <a:pt x="907112" y="1726889"/>
                </a:lnTo>
                <a:lnTo>
                  <a:pt x="993583" y="1733693"/>
                </a:lnTo>
                <a:lnTo>
                  <a:pt x="1090202" y="1736878"/>
                </a:lnTo>
                <a:lnTo>
                  <a:pt x="1183722" y="1725082"/>
                </a:lnTo>
                <a:lnTo>
                  <a:pt x="1269494" y="1715321"/>
                </a:lnTo>
                <a:lnTo>
                  <a:pt x="1363578" y="1702480"/>
                </a:lnTo>
                <a:lnTo>
                  <a:pt x="1406539" y="1694852"/>
                </a:lnTo>
                <a:lnTo>
                  <a:pt x="1504578" y="1685761"/>
                </a:lnTo>
                <a:lnTo>
                  <a:pt x="1600916" y="1680427"/>
                </a:lnTo>
                <a:lnTo>
                  <a:pt x="1834065" y="1680211"/>
                </a:lnTo>
                <a:lnTo>
                  <a:pt x="1930135" y="1689336"/>
                </a:lnTo>
                <a:lnTo>
                  <a:pt x="2029242" y="1705542"/>
                </a:lnTo>
                <a:lnTo>
                  <a:pt x="2048410" y="1710519"/>
                </a:lnTo>
                <a:lnTo>
                  <a:pt x="2150943" y="1722252"/>
                </a:lnTo>
                <a:lnTo>
                  <a:pt x="2251184" y="1725835"/>
                </a:lnTo>
                <a:lnTo>
                  <a:pt x="2462636" y="1725926"/>
                </a:lnTo>
                <a:lnTo>
                  <a:pt x="2579581" y="1735771"/>
                </a:lnTo>
                <a:lnTo>
                  <a:pt x="2686516" y="1748279"/>
                </a:lnTo>
                <a:lnTo>
                  <a:pt x="2719503" y="1756545"/>
                </a:lnTo>
                <a:lnTo>
                  <a:pt x="2813561" y="1763392"/>
                </a:lnTo>
                <a:lnTo>
                  <a:pt x="2845304" y="1770019"/>
                </a:lnTo>
                <a:lnTo>
                  <a:pt x="2950613" y="1771645"/>
                </a:lnTo>
                <a:lnTo>
                  <a:pt x="3021421" y="1772920"/>
                </a:lnTo>
                <a:lnTo>
                  <a:pt x="3127150" y="1782609"/>
                </a:lnTo>
                <a:lnTo>
                  <a:pt x="3133616" y="1781497"/>
                </a:lnTo>
                <a:lnTo>
                  <a:pt x="3150052" y="1775132"/>
                </a:lnTo>
                <a:lnTo>
                  <a:pt x="3174256" y="1772682"/>
                </a:lnTo>
                <a:lnTo>
                  <a:pt x="3276899" y="1771691"/>
                </a:lnTo>
                <a:lnTo>
                  <a:pt x="3291688" y="1768281"/>
                </a:lnTo>
                <a:lnTo>
                  <a:pt x="3306727" y="1763803"/>
                </a:lnTo>
                <a:lnTo>
                  <a:pt x="3357643" y="1760431"/>
                </a:lnTo>
                <a:lnTo>
                  <a:pt x="3417807" y="1760233"/>
                </a:lnTo>
                <a:lnTo>
                  <a:pt x="3421367" y="1758959"/>
                </a:lnTo>
                <a:lnTo>
                  <a:pt x="3423740" y="1756839"/>
                </a:lnTo>
                <a:lnTo>
                  <a:pt x="3428487" y="17487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12 Side-Side-Side (SSS)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/>
              <a:t>three sides of one triangle are </a:t>
            </a:r>
            <a:r>
              <a:rPr lang="en-US" dirty="0" smtClean="0"/>
              <a:t>congruent to </a:t>
            </a:r>
            <a:r>
              <a:rPr lang="en-US" dirty="0" smtClean="0"/>
              <a:t>three sides of another triangle, then the triangles are congruent.</a:t>
            </a:r>
            <a:endParaRPr lang="en-US" dirty="0"/>
          </a:p>
        </p:txBody>
      </p:sp>
      <p:sp>
        <p:nvSpPr>
          <p:cNvPr id="4" name="SMARTPenAnnotation109"/>
          <p:cNvSpPr/>
          <p:nvPr/>
        </p:nvSpPr>
        <p:spPr>
          <a:xfrm>
            <a:off x="5875020" y="4549139"/>
            <a:ext cx="1102223" cy="491491"/>
          </a:xfrm>
          <a:custGeom>
            <a:avLst/>
            <a:gdLst/>
            <a:ahLst/>
            <a:cxnLst/>
            <a:rect l="0" t="0" r="0" b="0"/>
            <a:pathLst>
              <a:path w="1102223" h="491491">
                <a:moveTo>
                  <a:pt x="0" y="491490"/>
                </a:moveTo>
                <a:lnTo>
                  <a:pt x="12136" y="491490"/>
                </a:lnTo>
                <a:lnTo>
                  <a:pt x="15710" y="490220"/>
                </a:lnTo>
                <a:lnTo>
                  <a:pt x="18093" y="488104"/>
                </a:lnTo>
                <a:lnTo>
                  <a:pt x="21918" y="481649"/>
                </a:lnTo>
                <a:lnTo>
                  <a:pt x="23502" y="481120"/>
                </a:lnTo>
                <a:lnTo>
                  <a:pt x="28649" y="480531"/>
                </a:lnTo>
                <a:lnTo>
                  <a:pt x="45329" y="470110"/>
                </a:lnTo>
                <a:lnTo>
                  <a:pt x="65866" y="456588"/>
                </a:lnTo>
                <a:lnTo>
                  <a:pt x="96172" y="444520"/>
                </a:lnTo>
                <a:lnTo>
                  <a:pt x="123745" y="433970"/>
                </a:lnTo>
                <a:lnTo>
                  <a:pt x="138818" y="426556"/>
                </a:lnTo>
                <a:lnTo>
                  <a:pt x="162229" y="411448"/>
                </a:lnTo>
                <a:lnTo>
                  <a:pt x="174971" y="405116"/>
                </a:lnTo>
                <a:lnTo>
                  <a:pt x="203648" y="394650"/>
                </a:lnTo>
                <a:lnTo>
                  <a:pt x="224894" y="381956"/>
                </a:lnTo>
                <a:lnTo>
                  <a:pt x="259006" y="371359"/>
                </a:lnTo>
                <a:lnTo>
                  <a:pt x="284023" y="359359"/>
                </a:lnTo>
                <a:lnTo>
                  <a:pt x="320799" y="338323"/>
                </a:lnTo>
                <a:lnTo>
                  <a:pt x="348740" y="323509"/>
                </a:lnTo>
                <a:lnTo>
                  <a:pt x="401798" y="298299"/>
                </a:lnTo>
                <a:lnTo>
                  <a:pt x="495081" y="254645"/>
                </a:lnTo>
                <a:lnTo>
                  <a:pt x="512934" y="247233"/>
                </a:lnTo>
                <a:lnTo>
                  <a:pt x="532456" y="239752"/>
                </a:lnTo>
                <a:lnTo>
                  <a:pt x="553090" y="232225"/>
                </a:lnTo>
                <a:lnTo>
                  <a:pt x="582791" y="220475"/>
                </a:lnTo>
                <a:lnTo>
                  <a:pt x="613792" y="206719"/>
                </a:lnTo>
                <a:lnTo>
                  <a:pt x="635677" y="194600"/>
                </a:lnTo>
                <a:lnTo>
                  <a:pt x="660365" y="179580"/>
                </a:lnTo>
                <a:lnTo>
                  <a:pt x="683385" y="168714"/>
                </a:lnTo>
                <a:lnTo>
                  <a:pt x="710626" y="161326"/>
                </a:lnTo>
                <a:lnTo>
                  <a:pt x="739863" y="149118"/>
                </a:lnTo>
                <a:lnTo>
                  <a:pt x="774598" y="132315"/>
                </a:lnTo>
                <a:lnTo>
                  <a:pt x="808662" y="118921"/>
                </a:lnTo>
                <a:lnTo>
                  <a:pt x="838195" y="108734"/>
                </a:lnTo>
                <a:lnTo>
                  <a:pt x="869101" y="95859"/>
                </a:lnTo>
                <a:lnTo>
                  <a:pt x="899426" y="82731"/>
                </a:lnTo>
                <a:lnTo>
                  <a:pt x="934414" y="70213"/>
                </a:lnTo>
                <a:lnTo>
                  <a:pt x="978750" y="54953"/>
                </a:lnTo>
                <a:lnTo>
                  <a:pt x="1009948" y="42388"/>
                </a:lnTo>
                <a:lnTo>
                  <a:pt x="1035279" y="30622"/>
                </a:lnTo>
                <a:lnTo>
                  <a:pt x="1065324" y="16538"/>
                </a:lnTo>
                <a:lnTo>
                  <a:pt x="1080474" y="12944"/>
                </a:lnTo>
                <a:lnTo>
                  <a:pt x="1088964" y="12103"/>
                </a:lnTo>
                <a:lnTo>
                  <a:pt x="1093006" y="10609"/>
                </a:lnTo>
                <a:lnTo>
                  <a:pt x="1100883" y="5562"/>
                </a:lnTo>
                <a:lnTo>
                  <a:pt x="1102222" y="3708"/>
                </a:lnTo>
                <a:lnTo>
                  <a:pt x="1101845" y="2473"/>
                </a:lnTo>
                <a:lnTo>
                  <a:pt x="10972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0"/>
          <p:cNvSpPr/>
          <p:nvPr/>
        </p:nvSpPr>
        <p:spPr>
          <a:xfrm>
            <a:off x="5852159" y="3006089"/>
            <a:ext cx="1474472" cy="2000251"/>
          </a:xfrm>
          <a:custGeom>
            <a:avLst/>
            <a:gdLst/>
            <a:ahLst/>
            <a:cxnLst/>
            <a:rect l="0" t="0" r="0" b="0"/>
            <a:pathLst>
              <a:path w="1474472" h="2000251">
                <a:moveTo>
                  <a:pt x="0" y="2000250"/>
                </a:moveTo>
                <a:lnTo>
                  <a:pt x="15909" y="1984342"/>
                </a:lnTo>
                <a:lnTo>
                  <a:pt x="52388" y="1935256"/>
                </a:lnTo>
                <a:lnTo>
                  <a:pt x="78942" y="1876947"/>
                </a:lnTo>
                <a:lnTo>
                  <a:pt x="102228" y="1833510"/>
                </a:lnTo>
                <a:lnTo>
                  <a:pt x="139344" y="1786497"/>
                </a:lnTo>
                <a:lnTo>
                  <a:pt x="221256" y="1641909"/>
                </a:lnTo>
                <a:lnTo>
                  <a:pt x="248196" y="1592067"/>
                </a:lnTo>
                <a:lnTo>
                  <a:pt x="284400" y="1522253"/>
                </a:lnTo>
                <a:lnTo>
                  <a:pt x="317665" y="1468308"/>
                </a:lnTo>
                <a:lnTo>
                  <a:pt x="354896" y="1409189"/>
                </a:lnTo>
                <a:lnTo>
                  <a:pt x="386139" y="1349175"/>
                </a:lnTo>
                <a:lnTo>
                  <a:pt x="446974" y="1254705"/>
                </a:lnTo>
                <a:lnTo>
                  <a:pt x="470012" y="1215083"/>
                </a:lnTo>
                <a:lnTo>
                  <a:pt x="502265" y="1163608"/>
                </a:lnTo>
                <a:lnTo>
                  <a:pt x="545809" y="1097549"/>
                </a:lnTo>
                <a:lnTo>
                  <a:pt x="758408" y="787358"/>
                </a:lnTo>
                <a:lnTo>
                  <a:pt x="797907" y="737905"/>
                </a:lnTo>
                <a:lnTo>
                  <a:pt x="840072" y="681982"/>
                </a:lnTo>
                <a:lnTo>
                  <a:pt x="870782" y="639230"/>
                </a:lnTo>
                <a:lnTo>
                  <a:pt x="905598" y="593982"/>
                </a:lnTo>
                <a:lnTo>
                  <a:pt x="950739" y="539215"/>
                </a:lnTo>
                <a:lnTo>
                  <a:pt x="977541" y="507621"/>
                </a:lnTo>
                <a:lnTo>
                  <a:pt x="1019086" y="455480"/>
                </a:lnTo>
                <a:lnTo>
                  <a:pt x="1042611" y="428113"/>
                </a:lnTo>
                <a:lnTo>
                  <a:pt x="1067184" y="400979"/>
                </a:lnTo>
                <a:lnTo>
                  <a:pt x="1111844" y="352203"/>
                </a:lnTo>
                <a:lnTo>
                  <a:pt x="1151267" y="304593"/>
                </a:lnTo>
                <a:lnTo>
                  <a:pt x="1182844" y="270026"/>
                </a:lnTo>
                <a:lnTo>
                  <a:pt x="1321940" y="129676"/>
                </a:lnTo>
                <a:lnTo>
                  <a:pt x="1357604" y="101862"/>
                </a:lnTo>
                <a:lnTo>
                  <a:pt x="1392050" y="69403"/>
                </a:lnTo>
                <a:lnTo>
                  <a:pt x="1439737" y="23094"/>
                </a:lnTo>
                <a:lnTo>
                  <a:pt x="1459523" y="3456"/>
                </a:lnTo>
                <a:lnTo>
                  <a:pt x="14744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1"/>
          <p:cNvSpPr/>
          <p:nvPr/>
        </p:nvSpPr>
        <p:spPr>
          <a:xfrm>
            <a:off x="6960869" y="3040379"/>
            <a:ext cx="308612" cy="1497331"/>
          </a:xfrm>
          <a:custGeom>
            <a:avLst/>
            <a:gdLst/>
            <a:ahLst/>
            <a:cxnLst/>
            <a:rect l="0" t="0" r="0" b="0"/>
            <a:pathLst>
              <a:path w="308612" h="1497331">
                <a:moveTo>
                  <a:pt x="0" y="1497330"/>
                </a:moveTo>
                <a:lnTo>
                  <a:pt x="0" y="1491263"/>
                </a:lnTo>
                <a:lnTo>
                  <a:pt x="1271" y="1488205"/>
                </a:lnTo>
                <a:lnTo>
                  <a:pt x="6069" y="1481422"/>
                </a:lnTo>
                <a:lnTo>
                  <a:pt x="7856" y="1476564"/>
                </a:lnTo>
                <a:lnTo>
                  <a:pt x="10372" y="1457593"/>
                </a:lnTo>
                <a:lnTo>
                  <a:pt x="12387" y="1435885"/>
                </a:lnTo>
                <a:lnTo>
                  <a:pt x="20463" y="1403207"/>
                </a:lnTo>
                <a:lnTo>
                  <a:pt x="23803" y="1378701"/>
                </a:lnTo>
                <a:lnTo>
                  <a:pt x="34569" y="1283534"/>
                </a:lnTo>
                <a:lnTo>
                  <a:pt x="38286" y="1248120"/>
                </a:lnTo>
                <a:lnTo>
                  <a:pt x="42035" y="1218160"/>
                </a:lnTo>
                <a:lnTo>
                  <a:pt x="45804" y="1191837"/>
                </a:lnTo>
                <a:lnTo>
                  <a:pt x="53377" y="1145656"/>
                </a:lnTo>
                <a:lnTo>
                  <a:pt x="60977" y="1103964"/>
                </a:lnTo>
                <a:lnTo>
                  <a:pt x="65201" y="1071041"/>
                </a:lnTo>
                <a:lnTo>
                  <a:pt x="70966" y="1031086"/>
                </a:lnTo>
                <a:lnTo>
                  <a:pt x="78224" y="989519"/>
                </a:lnTo>
                <a:lnTo>
                  <a:pt x="80928" y="951769"/>
                </a:lnTo>
                <a:lnTo>
                  <a:pt x="87761" y="902190"/>
                </a:lnTo>
                <a:lnTo>
                  <a:pt x="92890" y="861535"/>
                </a:lnTo>
                <a:lnTo>
                  <a:pt x="97487" y="839787"/>
                </a:lnTo>
                <a:lnTo>
                  <a:pt x="106828" y="796149"/>
                </a:lnTo>
                <a:lnTo>
                  <a:pt x="112087" y="757302"/>
                </a:lnTo>
                <a:lnTo>
                  <a:pt x="117250" y="711260"/>
                </a:lnTo>
                <a:lnTo>
                  <a:pt x="125772" y="667906"/>
                </a:lnTo>
                <a:lnTo>
                  <a:pt x="142259" y="593604"/>
                </a:lnTo>
                <a:lnTo>
                  <a:pt x="148180" y="563376"/>
                </a:lnTo>
                <a:lnTo>
                  <a:pt x="154757" y="519630"/>
                </a:lnTo>
                <a:lnTo>
                  <a:pt x="161069" y="490873"/>
                </a:lnTo>
                <a:lnTo>
                  <a:pt x="166837" y="468356"/>
                </a:lnTo>
                <a:lnTo>
                  <a:pt x="171353" y="432989"/>
                </a:lnTo>
                <a:lnTo>
                  <a:pt x="176910" y="405376"/>
                </a:lnTo>
                <a:lnTo>
                  <a:pt x="185250" y="376931"/>
                </a:lnTo>
                <a:lnTo>
                  <a:pt x="211451" y="294525"/>
                </a:lnTo>
                <a:lnTo>
                  <a:pt x="237488" y="218107"/>
                </a:lnTo>
                <a:lnTo>
                  <a:pt x="249766" y="183505"/>
                </a:lnTo>
                <a:lnTo>
                  <a:pt x="257950" y="157897"/>
                </a:lnTo>
                <a:lnTo>
                  <a:pt x="267046" y="122670"/>
                </a:lnTo>
                <a:lnTo>
                  <a:pt x="273682" y="78273"/>
                </a:lnTo>
                <a:lnTo>
                  <a:pt x="275165" y="73772"/>
                </a:lnTo>
                <a:lnTo>
                  <a:pt x="283320" y="60100"/>
                </a:lnTo>
                <a:lnTo>
                  <a:pt x="290173" y="47455"/>
                </a:lnTo>
                <a:lnTo>
                  <a:pt x="301173" y="26056"/>
                </a:lnTo>
                <a:lnTo>
                  <a:pt x="305304" y="14544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2"/>
          <p:cNvSpPr/>
          <p:nvPr/>
        </p:nvSpPr>
        <p:spPr>
          <a:xfrm>
            <a:off x="6229350" y="4000500"/>
            <a:ext cx="331470" cy="194310"/>
          </a:xfrm>
          <a:custGeom>
            <a:avLst/>
            <a:gdLst/>
            <a:ahLst/>
            <a:cxnLst/>
            <a:rect l="0" t="0" r="0" b="0"/>
            <a:pathLst>
              <a:path w="331470" h="194310">
                <a:moveTo>
                  <a:pt x="0" y="0"/>
                </a:moveTo>
                <a:lnTo>
                  <a:pt x="6067" y="12135"/>
                </a:lnTo>
                <a:lnTo>
                  <a:pt x="10395" y="16980"/>
                </a:lnTo>
                <a:lnTo>
                  <a:pt x="15819" y="21480"/>
                </a:lnTo>
                <a:lnTo>
                  <a:pt x="21976" y="25750"/>
                </a:lnTo>
                <a:lnTo>
                  <a:pt x="29890" y="32406"/>
                </a:lnTo>
                <a:lnTo>
                  <a:pt x="38977" y="40654"/>
                </a:lnTo>
                <a:lnTo>
                  <a:pt x="48844" y="49962"/>
                </a:lnTo>
                <a:lnTo>
                  <a:pt x="57963" y="56168"/>
                </a:lnTo>
                <a:lnTo>
                  <a:pt x="66581" y="60305"/>
                </a:lnTo>
                <a:lnTo>
                  <a:pt x="74867" y="63063"/>
                </a:lnTo>
                <a:lnTo>
                  <a:pt x="81662" y="66172"/>
                </a:lnTo>
                <a:lnTo>
                  <a:pt x="87461" y="69515"/>
                </a:lnTo>
                <a:lnTo>
                  <a:pt x="118029" y="90072"/>
                </a:lnTo>
                <a:lnTo>
                  <a:pt x="125676" y="95608"/>
                </a:lnTo>
                <a:lnTo>
                  <a:pt x="132044" y="100568"/>
                </a:lnTo>
                <a:lnTo>
                  <a:pt x="137559" y="105145"/>
                </a:lnTo>
                <a:lnTo>
                  <a:pt x="143776" y="109466"/>
                </a:lnTo>
                <a:lnTo>
                  <a:pt x="150460" y="113617"/>
                </a:lnTo>
                <a:lnTo>
                  <a:pt x="157457" y="117655"/>
                </a:lnTo>
                <a:lnTo>
                  <a:pt x="165931" y="121616"/>
                </a:lnTo>
                <a:lnTo>
                  <a:pt x="175390" y="125527"/>
                </a:lnTo>
                <a:lnTo>
                  <a:pt x="185507" y="129405"/>
                </a:lnTo>
                <a:lnTo>
                  <a:pt x="196061" y="134530"/>
                </a:lnTo>
                <a:lnTo>
                  <a:pt x="206907" y="140486"/>
                </a:lnTo>
                <a:lnTo>
                  <a:pt x="217948" y="146998"/>
                </a:lnTo>
                <a:lnTo>
                  <a:pt x="227849" y="151338"/>
                </a:lnTo>
                <a:lnTo>
                  <a:pt x="236989" y="154232"/>
                </a:lnTo>
                <a:lnTo>
                  <a:pt x="245622" y="156161"/>
                </a:lnTo>
                <a:lnTo>
                  <a:pt x="252648" y="158717"/>
                </a:lnTo>
                <a:lnTo>
                  <a:pt x="258602" y="161691"/>
                </a:lnTo>
                <a:lnTo>
                  <a:pt x="263841" y="164944"/>
                </a:lnTo>
                <a:lnTo>
                  <a:pt x="268604" y="168383"/>
                </a:lnTo>
                <a:lnTo>
                  <a:pt x="273049" y="171945"/>
                </a:lnTo>
                <a:lnTo>
                  <a:pt x="277283" y="175590"/>
                </a:lnTo>
                <a:lnTo>
                  <a:pt x="282645" y="178020"/>
                </a:lnTo>
                <a:lnTo>
                  <a:pt x="288759" y="179640"/>
                </a:lnTo>
                <a:lnTo>
                  <a:pt x="295376" y="180719"/>
                </a:lnTo>
                <a:lnTo>
                  <a:pt x="301058" y="181440"/>
                </a:lnTo>
                <a:lnTo>
                  <a:pt x="310756" y="182239"/>
                </a:lnTo>
                <a:lnTo>
                  <a:pt x="315121" y="183723"/>
                </a:lnTo>
                <a:lnTo>
                  <a:pt x="319301" y="185982"/>
                </a:lnTo>
                <a:lnTo>
                  <a:pt x="331469" y="1943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3"/>
          <p:cNvSpPr/>
          <p:nvPr/>
        </p:nvSpPr>
        <p:spPr>
          <a:xfrm>
            <a:off x="6366509" y="4652009"/>
            <a:ext cx="102871" cy="320042"/>
          </a:xfrm>
          <a:custGeom>
            <a:avLst/>
            <a:gdLst/>
            <a:ahLst/>
            <a:cxnLst/>
            <a:rect l="0" t="0" r="0" b="0"/>
            <a:pathLst>
              <a:path w="102871" h="320042">
                <a:moveTo>
                  <a:pt x="0" y="0"/>
                </a:moveTo>
                <a:lnTo>
                  <a:pt x="6069" y="12136"/>
                </a:lnTo>
                <a:lnTo>
                  <a:pt x="7856" y="18251"/>
                </a:lnTo>
                <a:lnTo>
                  <a:pt x="9047" y="24867"/>
                </a:lnTo>
                <a:lnTo>
                  <a:pt x="9842" y="31818"/>
                </a:lnTo>
                <a:lnTo>
                  <a:pt x="11641" y="37722"/>
                </a:lnTo>
                <a:lnTo>
                  <a:pt x="14111" y="42928"/>
                </a:lnTo>
                <a:lnTo>
                  <a:pt x="17028" y="47669"/>
                </a:lnTo>
                <a:lnTo>
                  <a:pt x="20242" y="53370"/>
                </a:lnTo>
                <a:lnTo>
                  <a:pt x="27200" y="66477"/>
                </a:lnTo>
                <a:lnTo>
                  <a:pt x="30834" y="76068"/>
                </a:lnTo>
                <a:lnTo>
                  <a:pt x="34526" y="87542"/>
                </a:lnTo>
                <a:lnTo>
                  <a:pt x="38258" y="100271"/>
                </a:lnTo>
                <a:lnTo>
                  <a:pt x="67780" y="191000"/>
                </a:lnTo>
                <a:lnTo>
                  <a:pt x="75667" y="218774"/>
                </a:lnTo>
                <a:lnTo>
                  <a:pt x="80925" y="241100"/>
                </a:lnTo>
                <a:lnTo>
                  <a:pt x="84430" y="259793"/>
                </a:lnTo>
                <a:lnTo>
                  <a:pt x="88037" y="273526"/>
                </a:lnTo>
                <a:lnTo>
                  <a:pt x="91712" y="283950"/>
                </a:lnTo>
                <a:lnTo>
                  <a:pt x="102870" y="320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4"/>
          <p:cNvSpPr/>
          <p:nvPr/>
        </p:nvSpPr>
        <p:spPr>
          <a:xfrm>
            <a:off x="6435089" y="4583429"/>
            <a:ext cx="102871" cy="377191"/>
          </a:xfrm>
          <a:custGeom>
            <a:avLst/>
            <a:gdLst/>
            <a:ahLst/>
            <a:cxnLst/>
            <a:rect l="0" t="0" r="0" b="0"/>
            <a:pathLst>
              <a:path w="102871" h="377191">
                <a:moveTo>
                  <a:pt x="0" y="0"/>
                </a:moveTo>
                <a:lnTo>
                  <a:pt x="6069" y="18204"/>
                </a:lnTo>
                <a:lnTo>
                  <a:pt x="9125" y="24836"/>
                </a:lnTo>
                <a:lnTo>
                  <a:pt x="12434" y="30527"/>
                </a:lnTo>
                <a:lnTo>
                  <a:pt x="15909" y="35592"/>
                </a:lnTo>
                <a:lnTo>
                  <a:pt x="20766" y="50398"/>
                </a:lnTo>
                <a:lnTo>
                  <a:pt x="26545" y="71699"/>
                </a:lnTo>
                <a:lnTo>
                  <a:pt x="32936" y="97329"/>
                </a:lnTo>
                <a:lnTo>
                  <a:pt x="43425" y="135968"/>
                </a:lnTo>
                <a:lnTo>
                  <a:pt x="48000" y="151606"/>
                </a:lnTo>
                <a:lnTo>
                  <a:pt x="52321" y="168380"/>
                </a:lnTo>
                <a:lnTo>
                  <a:pt x="60507" y="203953"/>
                </a:lnTo>
                <a:lnTo>
                  <a:pt x="63198" y="218518"/>
                </a:lnTo>
                <a:lnTo>
                  <a:pt x="64992" y="230769"/>
                </a:lnTo>
                <a:lnTo>
                  <a:pt x="66188" y="241476"/>
                </a:lnTo>
                <a:lnTo>
                  <a:pt x="68256" y="251154"/>
                </a:lnTo>
                <a:lnTo>
                  <a:pt x="70904" y="260146"/>
                </a:lnTo>
                <a:lnTo>
                  <a:pt x="73940" y="268681"/>
                </a:lnTo>
                <a:lnTo>
                  <a:pt x="77233" y="279451"/>
                </a:lnTo>
                <a:lnTo>
                  <a:pt x="84279" y="304964"/>
                </a:lnTo>
                <a:lnTo>
                  <a:pt x="86667" y="315070"/>
                </a:lnTo>
                <a:lnTo>
                  <a:pt x="88258" y="323076"/>
                </a:lnTo>
                <a:lnTo>
                  <a:pt x="89319" y="329685"/>
                </a:lnTo>
                <a:lnTo>
                  <a:pt x="91296" y="337900"/>
                </a:lnTo>
                <a:lnTo>
                  <a:pt x="93884" y="347187"/>
                </a:lnTo>
                <a:lnTo>
                  <a:pt x="102870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5"/>
          <p:cNvSpPr/>
          <p:nvPr/>
        </p:nvSpPr>
        <p:spPr>
          <a:xfrm>
            <a:off x="6949440" y="3669029"/>
            <a:ext cx="354330" cy="114301"/>
          </a:xfrm>
          <a:custGeom>
            <a:avLst/>
            <a:gdLst/>
            <a:ahLst/>
            <a:cxnLst/>
            <a:rect l="0" t="0" r="0" b="0"/>
            <a:pathLst>
              <a:path w="354330" h="114301">
                <a:moveTo>
                  <a:pt x="0" y="114300"/>
                </a:moveTo>
                <a:lnTo>
                  <a:pt x="53736" y="87432"/>
                </a:lnTo>
                <a:lnTo>
                  <a:pt x="62494" y="83688"/>
                </a:lnTo>
                <a:lnTo>
                  <a:pt x="72143" y="79923"/>
                </a:lnTo>
                <a:lnTo>
                  <a:pt x="82385" y="76142"/>
                </a:lnTo>
                <a:lnTo>
                  <a:pt x="96833" y="69811"/>
                </a:lnTo>
                <a:lnTo>
                  <a:pt x="133207" y="52617"/>
                </a:lnTo>
                <a:lnTo>
                  <a:pt x="153575" y="43969"/>
                </a:lnTo>
                <a:lnTo>
                  <a:pt x="174773" y="35663"/>
                </a:lnTo>
                <a:lnTo>
                  <a:pt x="196525" y="27585"/>
                </a:lnTo>
                <a:lnTo>
                  <a:pt x="213566" y="22200"/>
                </a:lnTo>
                <a:lnTo>
                  <a:pt x="227468" y="18611"/>
                </a:lnTo>
                <a:lnTo>
                  <a:pt x="239275" y="16217"/>
                </a:lnTo>
                <a:lnTo>
                  <a:pt x="250956" y="13352"/>
                </a:lnTo>
                <a:lnTo>
                  <a:pt x="262554" y="10171"/>
                </a:lnTo>
                <a:lnTo>
                  <a:pt x="274095" y="6781"/>
                </a:lnTo>
                <a:lnTo>
                  <a:pt x="285600" y="4521"/>
                </a:lnTo>
                <a:lnTo>
                  <a:pt x="297081" y="3014"/>
                </a:lnTo>
                <a:lnTo>
                  <a:pt x="308543" y="2009"/>
                </a:lnTo>
                <a:lnTo>
                  <a:pt x="318725" y="1340"/>
                </a:lnTo>
                <a:lnTo>
                  <a:pt x="3543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6"/>
          <p:cNvSpPr/>
          <p:nvPr/>
        </p:nvSpPr>
        <p:spPr>
          <a:xfrm>
            <a:off x="6903719" y="3806695"/>
            <a:ext cx="342901" cy="90935"/>
          </a:xfrm>
          <a:custGeom>
            <a:avLst/>
            <a:gdLst/>
            <a:ahLst/>
            <a:cxnLst/>
            <a:rect l="0" t="0" r="0" b="0"/>
            <a:pathLst>
              <a:path w="342901" h="90935">
                <a:moveTo>
                  <a:pt x="0" y="90934"/>
                </a:moveTo>
                <a:lnTo>
                  <a:pt x="12137" y="84867"/>
                </a:lnTo>
                <a:lnTo>
                  <a:pt x="16981" y="81809"/>
                </a:lnTo>
                <a:lnTo>
                  <a:pt x="21480" y="78501"/>
                </a:lnTo>
                <a:lnTo>
                  <a:pt x="25751" y="75026"/>
                </a:lnTo>
                <a:lnTo>
                  <a:pt x="31137" y="71438"/>
                </a:lnTo>
                <a:lnTo>
                  <a:pt x="37268" y="67777"/>
                </a:lnTo>
                <a:lnTo>
                  <a:pt x="43895" y="64066"/>
                </a:lnTo>
                <a:lnTo>
                  <a:pt x="52124" y="61592"/>
                </a:lnTo>
                <a:lnTo>
                  <a:pt x="61419" y="59943"/>
                </a:lnTo>
                <a:lnTo>
                  <a:pt x="71426" y="58844"/>
                </a:lnTo>
                <a:lnTo>
                  <a:pt x="85717" y="55570"/>
                </a:lnTo>
                <a:lnTo>
                  <a:pt x="102865" y="50848"/>
                </a:lnTo>
                <a:lnTo>
                  <a:pt x="209408" y="18952"/>
                </a:lnTo>
                <a:lnTo>
                  <a:pt x="233586" y="12466"/>
                </a:lnTo>
                <a:lnTo>
                  <a:pt x="252244" y="8142"/>
                </a:lnTo>
                <a:lnTo>
                  <a:pt x="267223" y="5260"/>
                </a:lnTo>
                <a:lnTo>
                  <a:pt x="279749" y="3338"/>
                </a:lnTo>
                <a:lnTo>
                  <a:pt x="290640" y="2057"/>
                </a:lnTo>
                <a:lnTo>
                  <a:pt x="308243" y="633"/>
                </a:lnTo>
                <a:lnTo>
                  <a:pt x="320301" y="0"/>
                </a:lnTo>
                <a:lnTo>
                  <a:pt x="325294" y="1102"/>
                </a:lnTo>
                <a:lnTo>
                  <a:pt x="329893" y="3106"/>
                </a:lnTo>
                <a:lnTo>
                  <a:pt x="342900" y="109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7"/>
          <p:cNvSpPr/>
          <p:nvPr/>
        </p:nvSpPr>
        <p:spPr>
          <a:xfrm>
            <a:off x="6892290" y="3943350"/>
            <a:ext cx="354330" cy="91440"/>
          </a:xfrm>
          <a:custGeom>
            <a:avLst/>
            <a:gdLst/>
            <a:ahLst/>
            <a:cxnLst/>
            <a:rect l="0" t="0" r="0" b="0"/>
            <a:pathLst>
              <a:path w="354330" h="91440">
                <a:moveTo>
                  <a:pt x="0" y="91439"/>
                </a:moveTo>
                <a:lnTo>
                  <a:pt x="18202" y="79304"/>
                </a:lnTo>
                <a:lnTo>
                  <a:pt x="26105" y="75729"/>
                </a:lnTo>
                <a:lnTo>
                  <a:pt x="33913" y="73346"/>
                </a:lnTo>
                <a:lnTo>
                  <a:pt x="41658" y="71757"/>
                </a:lnTo>
                <a:lnTo>
                  <a:pt x="51902" y="68158"/>
                </a:lnTo>
                <a:lnTo>
                  <a:pt x="63811" y="63219"/>
                </a:lnTo>
                <a:lnTo>
                  <a:pt x="88050" y="52227"/>
                </a:lnTo>
                <a:lnTo>
                  <a:pt x="107290" y="43108"/>
                </a:lnTo>
                <a:lnTo>
                  <a:pt x="117246" y="38899"/>
                </a:lnTo>
                <a:lnTo>
                  <a:pt x="127694" y="34823"/>
                </a:lnTo>
                <a:lnTo>
                  <a:pt x="138469" y="30835"/>
                </a:lnTo>
                <a:lnTo>
                  <a:pt x="152003" y="26906"/>
                </a:lnTo>
                <a:lnTo>
                  <a:pt x="167375" y="23017"/>
                </a:lnTo>
                <a:lnTo>
                  <a:pt x="183973" y="19155"/>
                </a:lnTo>
                <a:lnTo>
                  <a:pt x="198848" y="15310"/>
                </a:lnTo>
                <a:lnTo>
                  <a:pt x="212576" y="11476"/>
                </a:lnTo>
                <a:lnTo>
                  <a:pt x="225537" y="7651"/>
                </a:lnTo>
                <a:lnTo>
                  <a:pt x="237987" y="5100"/>
                </a:lnTo>
                <a:lnTo>
                  <a:pt x="250098" y="3400"/>
                </a:lnTo>
                <a:lnTo>
                  <a:pt x="261982" y="2267"/>
                </a:lnTo>
                <a:lnTo>
                  <a:pt x="272444" y="1511"/>
                </a:lnTo>
                <a:lnTo>
                  <a:pt x="281960" y="1007"/>
                </a:lnTo>
                <a:lnTo>
                  <a:pt x="299305" y="447"/>
                </a:lnTo>
                <a:lnTo>
                  <a:pt x="3543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8"/>
          <p:cNvSpPr/>
          <p:nvPr/>
        </p:nvSpPr>
        <p:spPr>
          <a:xfrm>
            <a:off x="4252005" y="3166155"/>
            <a:ext cx="799458" cy="1223930"/>
          </a:xfrm>
          <a:custGeom>
            <a:avLst/>
            <a:gdLst/>
            <a:ahLst/>
            <a:cxnLst/>
            <a:rect l="0" t="0" r="0" b="0"/>
            <a:pathLst>
              <a:path w="799458" h="1223930">
                <a:moveTo>
                  <a:pt x="799457" y="1223929"/>
                </a:moveTo>
                <a:lnTo>
                  <a:pt x="786255" y="1207822"/>
                </a:lnTo>
                <a:lnTo>
                  <a:pt x="680069" y="1062958"/>
                </a:lnTo>
                <a:lnTo>
                  <a:pt x="649215" y="1020615"/>
                </a:lnTo>
                <a:lnTo>
                  <a:pt x="611428" y="975049"/>
                </a:lnTo>
                <a:lnTo>
                  <a:pt x="569747" y="918047"/>
                </a:lnTo>
                <a:lnTo>
                  <a:pt x="526640" y="857029"/>
                </a:lnTo>
                <a:lnTo>
                  <a:pt x="497781" y="808751"/>
                </a:lnTo>
                <a:lnTo>
                  <a:pt x="465274" y="756052"/>
                </a:lnTo>
                <a:lnTo>
                  <a:pt x="439522" y="715473"/>
                </a:lnTo>
                <a:lnTo>
                  <a:pt x="312855" y="503314"/>
                </a:lnTo>
                <a:lnTo>
                  <a:pt x="287612" y="457350"/>
                </a:lnTo>
                <a:lnTo>
                  <a:pt x="263692" y="411521"/>
                </a:lnTo>
                <a:lnTo>
                  <a:pt x="234874" y="361083"/>
                </a:lnTo>
                <a:lnTo>
                  <a:pt x="182957" y="270603"/>
                </a:lnTo>
                <a:lnTo>
                  <a:pt x="163539" y="233252"/>
                </a:lnTo>
                <a:lnTo>
                  <a:pt x="145049" y="192119"/>
                </a:lnTo>
                <a:lnTo>
                  <a:pt x="127517" y="164525"/>
                </a:lnTo>
                <a:lnTo>
                  <a:pt x="112529" y="145487"/>
                </a:lnTo>
                <a:lnTo>
                  <a:pt x="88361" y="103127"/>
                </a:lnTo>
                <a:lnTo>
                  <a:pt x="64793" y="76516"/>
                </a:lnTo>
                <a:lnTo>
                  <a:pt x="62230" y="71315"/>
                </a:lnTo>
                <a:lnTo>
                  <a:pt x="59383" y="58764"/>
                </a:lnTo>
                <a:lnTo>
                  <a:pt x="57353" y="54401"/>
                </a:lnTo>
                <a:lnTo>
                  <a:pt x="54730" y="51492"/>
                </a:lnTo>
                <a:lnTo>
                  <a:pt x="44971" y="44012"/>
                </a:lnTo>
                <a:lnTo>
                  <a:pt x="41396" y="40756"/>
                </a:lnTo>
                <a:lnTo>
                  <a:pt x="39012" y="37315"/>
                </a:lnTo>
                <a:lnTo>
                  <a:pt x="36363" y="30106"/>
                </a:lnTo>
                <a:lnTo>
                  <a:pt x="34387" y="27676"/>
                </a:lnTo>
                <a:lnTo>
                  <a:pt x="31800" y="26055"/>
                </a:lnTo>
                <a:lnTo>
                  <a:pt x="28805" y="24975"/>
                </a:lnTo>
                <a:lnTo>
                  <a:pt x="26808" y="22985"/>
                </a:lnTo>
                <a:lnTo>
                  <a:pt x="25477" y="20388"/>
                </a:lnTo>
                <a:lnTo>
                  <a:pt x="24589" y="17387"/>
                </a:lnTo>
                <a:lnTo>
                  <a:pt x="22728" y="15386"/>
                </a:lnTo>
                <a:lnTo>
                  <a:pt x="20217" y="14052"/>
                </a:lnTo>
                <a:lnTo>
                  <a:pt x="17273" y="13163"/>
                </a:lnTo>
                <a:lnTo>
                  <a:pt x="15310" y="11300"/>
                </a:lnTo>
                <a:lnTo>
                  <a:pt x="14001" y="8788"/>
                </a:lnTo>
                <a:lnTo>
                  <a:pt x="13129" y="5844"/>
                </a:lnTo>
                <a:lnTo>
                  <a:pt x="11278" y="3881"/>
                </a:lnTo>
                <a:lnTo>
                  <a:pt x="8773" y="2572"/>
                </a:lnTo>
                <a:lnTo>
                  <a:pt x="108" y="0"/>
                </a:lnTo>
                <a:lnTo>
                  <a:pt x="0" y="6036"/>
                </a:lnTo>
                <a:lnTo>
                  <a:pt x="1255" y="7818"/>
                </a:lnTo>
                <a:lnTo>
                  <a:pt x="3362" y="9007"/>
                </a:lnTo>
                <a:lnTo>
                  <a:pt x="6036" y="9800"/>
                </a:lnTo>
                <a:lnTo>
                  <a:pt x="7819" y="11598"/>
                </a:lnTo>
                <a:lnTo>
                  <a:pt x="9007" y="14067"/>
                </a:lnTo>
                <a:lnTo>
                  <a:pt x="10915" y="21087"/>
                </a:lnTo>
                <a:lnTo>
                  <a:pt x="12341" y="21663"/>
                </a:lnTo>
                <a:lnTo>
                  <a:pt x="17313" y="22302"/>
                </a:lnTo>
                <a:lnTo>
                  <a:pt x="19147" y="23743"/>
                </a:lnTo>
                <a:lnTo>
                  <a:pt x="20370" y="25974"/>
                </a:lnTo>
                <a:lnTo>
                  <a:pt x="21184" y="28731"/>
                </a:lnTo>
                <a:lnTo>
                  <a:pt x="22998" y="30569"/>
                </a:lnTo>
                <a:lnTo>
                  <a:pt x="25477" y="31794"/>
                </a:lnTo>
                <a:lnTo>
                  <a:pt x="28400" y="32610"/>
                </a:lnTo>
                <a:lnTo>
                  <a:pt x="30348" y="34425"/>
                </a:lnTo>
                <a:lnTo>
                  <a:pt x="31647" y="36905"/>
                </a:lnTo>
                <a:lnTo>
                  <a:pt x="34245" y="456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9"/>
          <p:cNvSpPr/>
          <p:nvPr/>
        </p:nvSpPr>
        <p:spPr>
          <a:xfrm>
            <a:off x="4286250" y="3257550"/>
            <a:ext cx="169735" cy="1415150"/>
          </a:xfrm>
          <a:custGeom>
            <a:avLst/>
            <a:gdLst/>
            <a:ahLst/>
            <a:cxnLst/>
            <a:rect l="0" t="0" r="0" b="0"/>
            <a:pathLst>
              <a:path w="169735" h="1415150">
                <a:moveTo>
                  <a:pt x="0" y="0"/>
                </a:moveTo>
                <a:lnTo>
                  <a:pt x="0" y="70777"/>
                </a:lnTo>
                <a:lnTo>
                  <a:pt x="3386" y="82679"/>
                </a:lnTo>
                <a:lnTo>
                  <a:pt x="6067" y="89409"/>
                </a:lnTo>
                <a:lnTo>
                  <a:pt x="10395" y="105326"/>
                </a:lnTo>
                <a:lnTo>
                  <a:pt x="21976" y="153491"/>
                </a:lnTo>
                <a:lnTo>
                  <a:pt x="28621" y="178527"/>
                </a:lnTo>
                <a:lnTo>
                  <a:pt x="42777" y="226665"/>
                </a:lnTo>
                <a:lnTo>
                  <a:pt x="48838" y="251440"/>
                </a:lnTo>
                <a:lnTo>
                  <a:pt x="54148" y="276847"/>
                </a:lnTo>
                <a:lnTo>
                  <a:pt x="63436" y="324972"/>
                </a:lnTo>
                <a:lnTo>
                  <a:pt x="71797" y="363296"/>
                </a:lnTo>
                <a:lnTo>
                  <a:pt x="76360" y="393874"/>
                </a:lnTo>
                <a:lnTo>
                  <a:pt x="79657" y="426515"/>
                </a:lnTo>
                <a:lnTo>
                  <a:pt x="85357" y="474889"/>
                </a:lnTo>
                <a:lnTo>
                  <a:pt x="88654" y="496932"/>
                </a:lnTo>
                <a:lnTo>
                  <a:pt x="92123" y="516708"/>
                </a:lnTo>
                <a:lnTo>
                  <a:pt x="95705" y="534972"/>
                </a:lnTo>
                <a:lnTo>
                  <a:pt x="102724" y="600785"/>
                </a:lnTo>
                <a:lnTo>
                  <a:pt x="108308" y="631929"/>
                </a:lnTo>
                <a:lnTo>
                  <a:pt x="112524" y="678022"/>
                </a:lnTo>
                <a:lnTo>
                  <a:pt x="129659" y="849081"/>
                </a:lnTo>
                <a:lnTo>
                  <a:pt x="132160" y="881014"/>
                </a:lnTo>
                <a:lnTo>
                  <a:pt x="136207" y="930041"/>
                </a:lnTo>
                <a:lnTo>
                  <a:pt x="139065" y="950227"/>
                </a:lnTo>
                <a:lnTo>
                  <a:pt x="144356" y="987473"/>
                </a:lnTo>
                <a:lnTo>
                  <a:pt x="146708" y="1025194"/>
                </a:lnTo>
                <a:lnTo>
                  <a:pt x="151140" y="1059738"/>
                </a:lnTo>
                <a:lnTo>
                  <a:pt x="156073" y="1092024"/>
                </a:lnTo>
                <a:lnTo>
                  <a:pt x="158850" y="1138761"/>
                </a:lnTo>
                <a:lnTo>
                  <a:pt x="159673" y="1184783"/>
                </a:lnTo>
                <a:lnTo>
                  <a:pt x="159866" y="1215333"/>
                </a:lnTo>
                <a:lnTo>
                  <a:pt x="169734" y="14151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0"/>
          <p:cNvSpPr/>
          <p:nvPr/>
        </p:nvSpPr>
        <p:spPr>
          <a:xfrm>
            <a:off x="4469129" y="4857750"/>
            <a:ext cx="11431" cy="11430"/>
          </a:xfrm>
          <a:custGeom>
            <a:avLst/>
            <a:gdLst/>
            <a:ahLst/>
            <a:cxnLst/>
            <a:rect l="0" t="0" r="0" b="0"/>
            <a:pathLst>
              <a:path w="11431" h="11430">
                <a:moveTo>
                  <a:pt x="0" y="0"/>
                </a:moveTo>
                <a:lnTo>
                  <a:pt x="11430" y="114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1"/>
          <p:cNvSpPr/>
          <p:nvPr/>
        </p:nvSpPr>
        <p:spPr>
          <a:xfrm>
            <a:off x="4720590" y="3886200"/>
            <a:ext cx="445770" cy="411480"/>
          </a:xfrm>
          <a:custGeom>
            <a:avLst/>
            <a:gdLst/>
            <a:ahLst/>
            <a:cxnLst/>
            <a:rect l="0" t="0" r="0" b="0"/>
            <a:pathLst>
              <a:path w="445770" h="411480">
                <a:moveTo>
                  <a:pt x="0" y="411479"/>
                </a:moveTo>
                <a:lnTo>
                  <a:pt x="6068" y="399344"/>
                </a:lnTo>
                <a:lnTo>
                  <a:pt x="12433" y="389999"/>
                </a:lnTo>
                <a:lnTo>
                  <a:pt x="23157" y="377598"/>
                </a:lnTo>
                <a:lnTo>
                  <a:pt x="34378" y="365881"/>
                </a:lnTo>
                <a:lnTo>
                  <a:pt x="43219" y="358193"/>
                </a:lnTo>
                <a:lnTo>
                  <a:pt x="55615" y="350543"/>
                </a:lnTo>
                <a:lnTo>
                  <a:pt x="62476" y="345456"/>
                </a:lnTo>
                <a:lnTo>
                  <a:pt x="69591" y="339524"/>
                </a:lnTo>
                <a:lnTo>
                  <a:pt x="76874" y="333029"/>
                </a:lnTo>
                <a:lnTo>
                  <a:pt x="82999" y="326159"/>
                </a:lnTo>
                <a:lnTo>
                  <a:pt x="88352" y="319039"/>
                </a:lnTo>
                <a:lnTo>
                  <a:pt x="93192" y="311753"/>
                </a:lnTo>
                <a:lnTo>
                  <a:pt x="102768" y="301815"/>
                </a:lnTo>
                <a:lnTo>
                  <a:pt x="115502" y="290110"/>
                </a:lnTo>
                <a:lnTo>
                  <a:pt x="130341" y="277226"/>
                </a:lnTo>
                <a:lnTo>
                  <a:pt x="153602" y="256138"/>
                </a:lnTo>
                <a:lnTo>
                  <a:pt x="163361" y="246958"/>
                </a:lnTo>
                <a:lnTo>
                  <a:pt x="173677" y="238299"/>
                </a:lnTo>
                <a:lnTo>
                  <a:pt x="184365" y="229985"/>
                </a:lnTo>
                <a:lnTo>
                  <a:pt x="195300" y="221903"/>
                </a:lnTo>
                <a:lnTo>
                  <a:pt x="214020" y="205086"/>
                </a:lnTo>
                <a:lnTo>
                  <a:pt x="286086" y="135696"/>
                </a:lnTo>
                <a:lnTo>
                  <a:pt x="315956" y="106452"/>
                </a:lnTo>
                <a:lnTo>
                  <a:pt x="327477" y="96368"/>
                </a:lnTo>
                <a:lnTo>
                  <a:pt x="337698" y="88375"/>
                </a:lnTo>
                <a:lnTo>
                  <a:pt x="347052" y="81777"/>
                </a:lnTo>
                <a:lnTo>
                  <a:pt x="355828" y="74838"/>
                </a:lnTo>
                <a:lnTo>
                  <a:pt x="364219" y="67671"/>
                </a:lnTo>
                <a:lnTo>
                  <a:pt x="372352" y="60354"/>
                </a:lnTo>
                <a:lnTo>
                  <a:pt x="382855" y="51666"/>
                </a:lnTo>
                <a:lnTo>
                  <a:pt x="408071" y="31852"/>
                </a:lnTo>
                <a:lnTo>
                  <a:pt x="416827" y="23775"/>
                </a:lnTo>
                <a:lnTo>
                  <a:pt x="422665" y="17120"/>
                </a:lnTo>
                <a:lnTo>
                  <a:pt x="44576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2"/>
          <p:cNvSpPr/>
          <p:nvPr/>
        </p:nvSpPr>
        <p:spPr>
          <a:xfrm>
            <a:off x="4194809" y="4080509"/>
            <a:ext cx="411482" cy="63737"/>
          </a:xfrm>
          <a:custGeom>
            <a:avLst/>
            <a:gdLst/>
            <a:ahLst/>
            <a:cxnLst/>
            <a:rect l="0" t="0" r="0" b="0"/>
            <a:pathLst>
              <a:path w="411482" h="63737">
                <a:moveTo>
                  <a:pt x="0" y="57150"/>
                </a:moveTo>
                <a:lnTo>
                  <a:pt x="6069" y="63219"/>
                </a:lnTo>
                <a:lnTo>
                  <a:pt x="10396" y="63736"/>
                </a:lnTo>
                <a:lnTo>
                  <a:pt x="15821" y="62810"/>
                </a:lnTo>
                <a:lnTo>
                  <a:pt x="21977" y="60924"/>
                </a:lnTo>
                <a:lnTo>
                  <a:pt x="27352" y="59666"/>
                </a:lnTo>
                <a:lnTo>
                  <a:pt x="36710" y="58268"/>
                </a:lnTo>
                <a:lnTo>
                  <a:pt x="42254" y="56626"/>
                </a:lnTo>
                <a:lnTo>
                  <a:pt x="48489" y="54261"/>
                </a:lnTo>
                <a:lnTo>
                  <a:pt x="55187" y="51414"/>
                </a:lnTo>
                <a:lnTo>
                  <a:pt x="69811" y="46976"/>
                </a:lnTo>
                <a:lnTo>
                  <a:pt x="113154" y="35272"/>
                </a:lnTo>
                <a:lnTo>
                  <a:pt x="131316" y="31134"/>
                </a:lnTo>
                <a:lnTo>
                  <a:pt x="145964" y="28377"/>
                </a:lnTo>
                <a:lnTo>
                  <a:pt x="158270" y="26538"/>
                </a:lnTo>
                <a:lnTo>
                  <a:pt x="170283" y="25312"/>
                </a:lnTo>
                <a:lnTo>
                  <a:pt x="182102" y="24495"/>
                </a:lnTo>
                <a:lnTo>
                  <a:pt x="204125" y="23587"/>
                </a:lnTo>
                <a:lnTo>
                  <a:pt x="230803" y="23076"/>
                </a:lnTo>
                <a:lnTo>
                  <a:pt x="246936" y="22956"/>
                </a:lnTo>
                <a:lnTo>
                  <a:pt x="262415" y="21654"/>
                </a:lnTo>
                <a:lnTo>
                  <a:pt x="336551" y="13826"/>
                </a:lnTo>
                <a:lnTo>
                  <a:pt x="346287" y="13027"/>
                </a:lnTo>
                <a:lnTo>
                  <a:pt x="356588" y="11225"/>
                </a:lnTo>
                <a:lnTo>
                  <a:pt x="367266" y="8754"/>
                </a:lnTo>
                <a:lnTo>
                  <a:pt x="378194" y="5836"/>
                </a:lnTo>
                <a:lnTo>
                  <a:pt x="386750" y="3891"/>
                </a:lnTo>
                <a:lnTo>
                  <a:pt x="393723" y="2594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3"/>
          <p:cNvSpPr/>
          <p:nvPr/>
        </p:nvSpPr>
        <p:spPr>
          <a:xfrm>
            <a:off x="4217670" y="4196563"/>
            <a:ext cx="400051" cy="66827"/>
          </a:xfrm>
          <a:custGeom>
            <a:avLst/>
            <a:gdLst/>
            <a:ahLst/>
            <a:cxnLst/>
            <a:rect l="0" t="0" r="0" b="0"/>
            <a:pathLst>
              <a:path w="400051" h="66827">
                <a:moveTo>
                  <a:pt x="0" y="66826"/>
                </a:moveTo>
                <a:lnTo>
                  <a:pt x="18203" y="66826"/>
                </a:lnTo>
                <a:lnTo>
                  <a:pt x="24835" y="65556"/>
                </a:lnTo>
                <a:lnTo>
                  <a:pt x="30526" y="63440"/>
                </a:lnTo>
                <a:lnTo>
                  <a:pt x="35591" y="60759"/>
                </a:lnTo>
                <a:lnTo>
                  <a:pt x="40237" y="58971"/>
                </a:lnTo>
                <a:lnTo>
                  <a:pt x="48786" y="56985"/>
                </a:lnTo>
                <a:lnTo>
                  <a:pt x="54114" y="55186"/>
                </a:lnTo>
                <a:lnTo>
                  <a:pt x="60206" y="52716"/>
                </a:lnTo>
                <a:lnTo>
                  <a:pt x="66807" y="49799"/>
                </a:lnTo>
                <a:lnTo>
                  <a:pt x="73748" y="47855"/>
                </a:lnTo>
                <a:lnTo>
                  <a:pt x="80915" y="46559"/>
                </a:lnTo>
                <a:lnTo>
                  <a:pt x="88233" y="45695"/>
                </a:lnTo>
                <a:lnTo>
                  <a:pt x="99462" y="42579"/>
                </a:lnTo>
                <a:lnTo>
                  <a:pt x="113298" y="37961"/>
                </a:lnTo>
                <a:lnTo>
                  <a:pt x="128872" y="32343"/>
                </a:lnTo>
                <a:lnTo>
                  <a:pt x="143064" y="28598"/>
                </a:lnTo>
                <a:lnTo>
                  <a:pt x="156336" y="26100"/>
                </a:lnTo>
                <a:lnTo>
                  <a:pt x="168994" y="24436"/>
                </a:lnTo>
                <a:lnTo>
                  <a:pt x="183783" y="22056"/>
                </a:lnTo>
                <a:lnTo>
                  <a:pt x="217148" y="16025"/>
                </a:lnTo>
                <a:lnTo>
                  <a:pt x="231125" y="13909"/>
                </a:lnTo>
                <a:lnTo>
                  <a:pt x="242983" y="12498"/>
                </a:lnTo>
                <a:lnTo>
                  <a:pt x="253429" y="11558"/>
                </a:lnTo>
                <a:lnTo>
                  <a:pt x="265472" y="9661"/>
                </a:lnTo>
                <a:lnTo>
                  <a:pt x="278581" y="7126"/>
                </a:lnTo>
                <a:lnTo>
                  <a:pt x="292401" y="4166"/>
                </a:lnTo>
                <a:lnTo>
                  <a:pt x="307963" y="2193"/>
                </a:lnTo>
                <a:lnTo>
                  <a:pt x="324689" y="878"/>
                </a:lnTo>
                <a:lnTo>
                  <a:pt x="342189" y="0"/>
                </a:lnTo>
                <a:lnTo>
                  <a:pt x="355126" y="686"/>
                </a:lnTo>
                <a:lnTo>
                  <a:pt x="365020" y="2413"/>
                </a:lnTo>
                <a:lnTo>
                  <a:pt x="400050" y="96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4"/>
          <p:cNvSpPr/>
          <p:nvPr/>
        </p:nvSpPr>
        <p:spPr>
          <a:xfrm>
            <a:off x="4251959" y="4366259"/>
            <a:ext cx="411482" cy="57151"/>
          </a:xfrm>
          <a:custGeom>
            <a:avLst/>
            <a:gdLst/>
            <a:ahLst/>
            <a:cxnLst/>
            <a:rect l="0" t="0" r="0" b="0"/>
            <a:pathLst>
              <a:path w="411482" h="57151">
                <a:moveTo>
                  <a:pt x="0" y="57150"/>
                </a:moveTo>
                <a:lnTo>
                  <a:pt x="61585" y="57150"/>
                </a:lnTo>
                <a:lnTo>
                  <a:pt x="75347" y="54610"/>
                </a:lnTo>
                <a:lnTo>
                  <a:pt x="92142" y="50377"/>
                </a:lnTo>
                <a:lnTo>
                  <a:pt x="127312" y="40170"/>
                </a:lnTo>
                <a:lnTo>
                  <a:pt x="155644" y="31400"/>
                </a:lnTo>
                <a:lnTo>
                  <a:pt x="172343" y="27284"/>
                </a:lnTo>
                <a:lnTo>
                  <a:pt x="191095" y="23269"/>
                </a:lnTo>
                <a:lnTo>
                  <a:pt x="211217" y="19323"/>
                </a:lnTo>
                <a:lnTo>
                  <a:pt x="257281" y="11552"/>
                </a:lnTo>
                <a:lnTo>
                  <a:pt x="282011" y="7701"/>
                </a:lnTo>
                <a:lnTo>
                  <a:pt x="302307" y="5134"/>
                </a:lnTo>
                <a:lnTo>
                  <a:pt x="319648" y="3423"/>
                </a:lnTo>
                <a:lnTo>
                  <a:pt x="335019" y="2282"/>
                </a:lnTo>
                <a:lnTo>
                  <a:pt x="358871" y="1015"/>
                </a:lnTo>
                <a:lnTo>
                  <a:pt x="383192" y="301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5"/>
          <p:cNvSpPr/>
          <p:nvPr/>
        </p:nvSpPr>
        <p:spPr>
          <a:xfrm>
            <a:off x="4457700" y="4697729"/>
            <a:ext cx="1257301" cy="605791"/>
          </a:xfrm>
          <a:custGeom>
            <a:avLst/>
            <a:gdLst/>
            <a:ahLst/>
            <a:cxnLst/>
            <a:rect l="0" t="0" r="0" b="0"/>
            <a:pathLst>
              <a:path w="1257301" h="605791">
                <a:moveTo>
                  <a:pt x="0" y="0"/>
                </a:moveTo>
                <a:lnTo>
                  <a:pt x="6067" y="6068"/>
                </a:lnTo>
                <a:lnTo>
                  <a:pt x="40180" y="21977"/>
                </a:lnTo>
                <a:lnTo>
                  <a:pt x="66117" y="35591"/>
                </a:lnTo>
                <a:lnTo>
                  <a:pt x="90345" y="50109"/>
                </a:lnTo>
                <a:lnTo>
                  <a:pt x="113813" y="65027"/>
                </a:lnTo>
                <a:lnTo>
                  <a:pt x="140330" y="80125"/>
                </a:lnTo>
                <a:lnTo>
                  <a:pt x="166509" y="95301"/>
                </a:lnTo>
                <a:lnTo>
                  <a:pt x="195527" y="116855"/>
                </a:lnTo>
                <a:lnTo>
                  <a:pt x="221481" y="131850"/>
                </a:lnTo>
                <a:lnTo>
                  <a:pt x="256968" y="148294"/>
                </a:lnTo>
                <a:lnTo>
                  <a:pt x="276960" y="163772"/>
                </a:lnTo>
                <a:lnTo>
                  <a:pt x="291320" y="172681"/>
                </a:lnTo>
                <a:lnTo>
                  <a:pt x="355980" y="210480"/>
                </a:lnTo>
                <a:lnTo>
                  <a:pt x="379617" y="226050"/>
                </a:lnTo>
                <a:lnTo>
                  <a:pt x="412199" y="248024"/>
                </a:lnTo>
                <a:lnTo>
                  <a:pt x="446946" y="269079"/>
                </a:lnTo>
                <a:lnTo>
                  <a:pt x="470743" y="285468"/>
                </a:lnTo>
                <a:lnTo>
                  <a:pt x="488729" y="297097"/>
                </a:lnTo>
                <a:lnTo>
                  <a:pt x="493460" y="300935"/>
                </a:lnTo>
                <a:lnTo>
                  <a:pt x="499153" y="303493"/>
                </a:lnTo>
                <a:lnTo>
                  <a:pt x="518031" y="308364"/>
                </a:lnTo>
                <a:lnTo>
                  <a:pt x="536043" y="319827"/>
                </a:lnTo>
                <a:lnTo>
                  <a:pt x="558704" y="336455"/>
                </a:lnTo>
                <a:lnTo>
                  <a:pt x="593955" y="355102"/>
                </a:lnTo>
                <a:lnTo>
                  <a:pt x="622462" y="368670"/>
                </a:lnTo>
                <a:lnTo>
                  <a:pt x="659131" y="386801"/>
                </a:lnTo>
                <a:lnTo>
                  <a:pt x="689657" y="405288"/>
                </a:lnTo>
                <a:lnTo>
                  <a:pt x="703734" y="410916"/>
                </a:lnTo>
                <a:lnTo>
                  <a:pt x="711974" y="416733"/>
                </a:lnTo>
                <a:lnTo>
                  <a:pt x="717219" y="418792"/>
                </a:lnTo>
                <a:lnTo>
                  <a:pt x="735467" y="422960"/>
                </a:lnTo>
                <a:lnTo>
                  <a:pt x="745128" y="428436"/>
                </a:lnTo>
                <a:lnTo>
                  <a:pt x="761677" y="441029"/>
                </a:lnTo>
                <a:lnTo>
                  <a:pt x="793143" y="451214"/>
                </a:lnTo>
                <a:lnTo>
                  <a:pt x="824285" y="461494"/>
                </a:lnTo>
                <a:lnTo>
                  <a:pt x="858546" y="475076"/>
                </a:lnTo>
                <a:lnTo>
                  <a:pt x="883316" y="481123"/>
                </a:lnTo>
                <a:lnTo>
                  <a:pt x="925561" y="491539"/>
                </a:lnTo>
                <a:lnTo>
                  <a:pt x="963991" y="505616"/>
                </a:lnTo>
                <a:lnTo>
                  <a:pt x="983421" y="511763"/>
                </a:lnTo>
                <a:lnTo>
                  <a:pt x="1009354" y="514123"/>
                </a:lnTo>
                <a:lnTo>
                  <a:pt x="1013262" y="515469"/>
                </a:lnTo>
                <a:lnTo>
                  <a:pt x="1044619" y="530240"/>
                </a:lnTo>
                <a:lnTo>
                  <a:pt x="1073566" y="538373"/>
                </a:lnTo>
                <a:lnTo>
                  <a:pt x="1101557" y="548734"/>
                </a:lnTo>
                <a:lnTo>
                  <a:pt x="1134812" y="562779"/>
                </a:lnTo>
                <a:lnTo>
                  <a:pt x="1172390" y="580576"/>
                </a:lnTo>
                <a:lnTo>
                  <a:pt x="1187973" y="582233"/>
                </a:lnTo>
                <a:lnTo>
                  <a:pt x="1192032" y="583735"/>
                </a:lnTo>
                <a:lnTo>
                  <a:pt x="1194738" y="586007"/>
                </a:lnTo>
                <a:lnTo>
                  <a:pt x="1196542" y="588792"/>
                </a:lnTo>
                <a:lnTo>
                  <a:pt x="1200284" y="590648"/>
                </a:lnTo>
                <a:lnTo>
                  <a:pt x="1216417" y="594530"/>
                </a:lnTo>
                <a:lnTo>
                  <a:pt x="1231075" y="601890"/>
                </a:lnTo>
                <a:lnTo>
                  <a:pt x="1257300" y="6057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6"/>
          <p:cNvSpPr/>
          <p:nvPr/>
        </p:nvSpPr>
        <p:spPr>
          <a:xfrm>
            <a:off x="4851164" y="4789169"/>
            <a:ext cx="120887" cy="354332"/>
          </a:xfrm>
          <a:custGeom>
            <a:avLst/>
            <a:gdLst/>
            <a:ahLst/>
            <a:cxnLst/>
            <a:rect l="0" t="0" r="0" b="0"/>
            <a:pathLst>
              <a:path w="120887" h="354332">
                <a:moveTo>
                  <a:pt x="6586" y="354331"/>
                </a:moveTo>
                <a:lnTo>
                  <a:pt x="518" y="342195"/>
                </a:lnTo>
                <a:lnTo>
                  <a:pt x="0" y="337350"/>
                </a:lnTo>
                <a:lnTo>
                  <a:pt x="925" y="332850"/>
                </a:lnTo>
                <a:lnTo>
                  <a:pt x="2812" y="328580"/>
                </a:lnTo>
                <a:lnTo>
                  <a:pt x="5340" y="316844"/>
                </a:lnTo>
                <a:lnTo>
                  <a:pt x="8295" y="300129"/>
                </a:lnTo>
                <a:lnTo>
                  <a:pt x="11535" y="280096"/>
                </a:lnTo>
                <a:lnTo>
                  <a:pt x="18775" y="252771"/>
                </a:lnTo>
                <a:lnTo>
                  <a:pt x="28682" y="220584"/>
                </a:lnTo>
                <a:lnTo>
                  <a:pt x="40366" y="185156"/>
                </a:lnTo>
                <a:lnTo>
                  <a:pt x="49426" y="158997"/>
                </a:lnTo>
                <a:lnTo>
                  <a:pt x="56736" y="139018"/>
                </a:lnTo>
                <a:lnTo>
                  <a:pt x="62879" y="123159"/>
                </a:lnTo>
                <a:lnTo>
                  <a:pt x="69515" y="107506"/>
                </a:lnTo>
                <a:lnTo>
                  <a:pt x="83661" y="76568"/>
                </a:lnTo>
                <a:lnTo>
                  <a:pt x="89719" y="62475"/>
                </a:lnTo>
                <a:lnTo>
                  <a:pt x="95028" y="49270"/>
                </a:lnTo>
                <a:lnTo>
                  <a:pt x="99837" y="36657"/>
                </a:lnTo>
                <a:lnTo>
                  <a:pt x="103043" y="26978"/>
                </a:lnTo>
                <a:lnTo>
                  <a:pt x="105181" y="19256"/>
                </a:lnTo>
                <a:lnTo>
                  <a:pt x="108611" y="3804"/>
                </a:lnTo>
                <a:lnTo>
                  <a:pt x="110163" y="2536"/>
                </a:lnTo>
                <a:lnTo>
                  <a:pt x="112467" y="1691"/>
                </a:lnTo>
                <a:lnTo>
                  <a:pt x="1208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7"/>
          <p:cNvSpPr/>
          <p:nvPr/>
        </p:nvSpPr>
        <p:spPr>
          <a:xfrm>
            <a:off x="4926329" y="4926329"/>
            <a:ext cx="68581" cy="182881"/>
          </a:xfrm>
          <a:custGeom>
            <a:avLst/>
            <a:gdLst/>
            <a:ahLst/>
            <a:cxnLst/>
            <a:rect l="0" t="0" r="0" b="0"/>
            <a:pathLst>
              <a:path w="68581" h="182881">
                <a:moveTo>
                  <a:pt x="0" y="182880"/>
                </a:moveTo>
                <a:lnTo>
                  <a:pt x="0" y="170745"/>
                </a:lnTo>
                <a:lnTo>
                  <a:pt x="1271" y="165900"/>
                </a:lnTo>
                <a:lnTo>
                  <a:pt x="3387" y="161400"/>
                </a:lnTo>
                <a:lnTo>
                  <a:pt x="6069" y="157130"/>
                </a:lnTo>
                <a:lnTo>
                  <a:pt x="9126" y="150474"/>
                </a:lnTo>
                <a:lnTo>
                  <a:pt x="12434" y="142226"/>
                </a:lnTo>
                <a:lnTo>
                  <a:pt x="15910" y="132918"/>
                </a:lnTo>
                <a:lnTo>
                  <a:pt x="18226" y="125442"/>
                </a:lnTo>
                <a:lnTo>
                  <a:pt x="19771" y="119188"/>
                </a:lnTo>
                <a:lnTo>
                  <a:pt x="20801" y="113749"/>
                </a:lnTo>
                <a:lnTo>
                  <a:pt x="22758" y="107583"/>
                </a:lnTo>
                <a:lnTo>
                  <a:pt x="25332" y="100932"/>
                </a:lnTo>
                <a:lnTo>
                  <a:pt x="28318" y="93958"/>
                </a:lnTo>
                <a:lnTo>
                  <a:pt x="30309" y="88039"/>
                </a:lnTo>
                <a:lnTo>
                  <a:pt x="31636" y="82823"/>
                </a:lnTo>
                <a:lnTo>
                  <a:pt x="32521" y="78075"/>
                </a:lnTo>
                <a:lnTo>
                  <a:pt x="34381" y="72370"/>
                </a:lnTo>
                <a:lnTo>
                  <a:pt x="36891" y="66027"/>
                </a:lnTo>
                <a:lnTo>
                  <a:pt x="39834" y="59258"/>
                </a:lnTo>
                <a:lnTo>
                  <a:pt x="43066" y="53475"/>
                </a:lnTo>
                <a:lnTo>
                  <a:pt x="46491" y="48351"/>
                </a:lnTo>
                <a:lnTo>
                  <a:pt x="50044" y="43664"/>
                </a:lnTo>
                <a:lnTo>
                  <a:pt x="52413" y="39269"/>
                </a:lnTo>
                <a:lnTo>
                  <a:pt x="53992" y="35070"/>
                </a:lnTo>
                <a:lnTo>
                  <a:pt x="55045" y="31000"/>
                </a:lnTo>
                <a:lnTo>
                  <a:pt x="57017" y="27017"/>
                </a:lnTo>
                <a:lnTo>
                  <a:pt x="59601" y="23091"/>
                </a:lnTo>
                <a:lnTo>
                  <a:pt x="62594" y="19204"/>
                </a:lnTo>
                <a:lnTo>
                  <a:pt x="64590" y="15343"/>
                </a:lnTo>
                <a:lnTo>
                  <a:pt x="65920" y="11499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8"/>
          <p:cNvSpPr/>
          <p:nvPr/>
        </p:nvSpPr>
        <p:spPr>
          <a:xfrm>
            <a:off x="6515100" y="4903748"/>
            <a:ext cx="377191" cy="600202"/>
          </a:xfrm>
          <a:custGeom>
            <a:avLst/>
            <a:gdLst/>
            <a:ahLst/>
            <a:cxnLst/>
            <a:rect l="0" t="0" r="0" b="0"/>
            <a:pathLst>
              <a:path w="377191" h="600202">
                <a:moveTo>
                  <a:pt x="377190" y="22581"/>
                </a:moveTo>
                <a:lnTo>
                  <a:pt x="371122" y="10446"/>
                </a:lnTo>
                <a:lnTo>
                  <a:pt x="368065" y="6871"/>
                </a:lnTo>
                <a:lnTo>
                  <a:pt x="364756" y="4488"/>
                </a:lnTo>
                <a:lnTo>
                  <a:pt x="356389" y="663"/>
                </a:lnTo>
                <a:lnTo>
                  <a:pt x="348872" y="0"/>
                </a:lnTo>
                <a:lnTo>
                  <a:pt x="341801" y="1177"/>
                </a:lnTo>
                <a:lnTo>
                  <a:pt x="332007" y="3232"/>
                </a:lnTo>
                <a:lnTo>
                  <a:pt x="320398" y="5872"/>
                </a:lnTo>
                <a:lnTo>
                  <a:pt x="310119" y="8902"/>
                </a:lnTo>
                <a:lnTo>
                  <a:pt x="300725" y="12191"/>
                </a:lnTo>
                <a:lnTo>
                  <a:pt x="291924" y="15655"/>
                </a:lnTo>
                <a:lnTo>
                  <a:pt x="283516" y="20504"/>
                </a:lnTo>
                <a:lnTo>
                  <a:pt x="275370" y="26277"/>
                </a:lnTo>
                <a:lnTo>
                  <a:pt x="267399" y="32665"/>
                </a:lnTo>
                <a:lnTo>
                  <a:pt x="258277" y="38194"/>
                </a:lnTo>
                <a:lnTo>
                  <a:pt x="248384" y="43150"/>
                </a:lnTo>
                <a:lnTo>
                  <a:pt x="237979" y="47723"/>
                </a:lnTo>
                <a:lnTo>
                  <a:pt x="228503" y="53313"/>
                </a:lnTo>
                <a:lnTo>
                  <a:pt x="219645" y="59579"/>
                </a:lnTo>
                <a:lnTo>
                  <a:pt x="211200" y="66297"/>
                </a:lnTo>
                <a:lnTo>
                  <a:pt x="201759" y="73315"/>
                </a:lnTo>
                <a:lnTo>
                  <a:pt x="181111" y="87886"/>
                </a:lnTo>
                <a:lnTo>
                  <a:pt x="171540" y="96598"/>
                </a:lnTo>
                <a:lnTo>
                  <a:pt x="162621" y="106216"/>
                </a:lnTo>
                <a:lnTo>
                  <a:pt x="154134" y="116438"/>
                </a:lnTo>
                <a:lnTo>
                  <a:pt x="145936" y="125792"/>
                </a:lnTo>
                <a:lnTo>
                  <a:pt x="137931" y="134569"/>
                </a:lnTo>
                <a:lnTo>
                  <a:pt x="122263" y="151093"/>
                </a:lnTo>
                <a:lnTo>
                  <a:pt x="60973" y="213041"/>
                </a:lnTo>
                <a:lnTo>
                  <a:pt x="54619" y="220675"/>
                </a:lnTo>
                <a:lnTo>
                  <a:pt x="39607" y="242284"/>
                </a:lnTo>
                <a:lnTo>
                  <a:pt x="31150" y="252730"/>
                </a:lnTo>
                <a:lnTo>
                  <a:pt x="23157" y="264993"/>
                </a:lnTo>
                <a:lnTo>
                  <a:pt x="13746" y="281426"/>
                </a:lnTo>
                <a:lnTo>
                  <a:pt x="12459" y="287060"/>
                </a:lnTo>
                <a:lnTo>
                  <a:pt x="12116" y="290341"/>
                </a:lnTo>
                <a:lnTo>
                  <a:pt x="13158" y="292528"/>
                </a:lnTo>
                <a:lnTo>
                  <a:pt x="15121" y="293986"/>
                </a:lnTo>
                <a:lnTo>
                  <a:pt x="17702" y="294957"/>
                </a:lnTo>
                <a:lnTo>
                  <a:pt x="27340" y="296037"/>
                </a:lnTo>
                <a:lnTo>
                  <a:pt x="33467" y="296326"/>
                </a:lnTo>
                <a:lnTo>
                  <a:pt x="41361" y="297787"/>
                </a:lnTo>
                <a:lnTo>
                  <a:pt x="50434" y="300032"/>
                </a:lnTo>
                <a:lnTo>
                  <a:pt x="60292" y="302799"/>
                </a:lnTo>
                <a:lnTo>
                  <a:pt x="69405" y="304643"/>
                </a:lnTo>
                <a:lnTo>
                  <a:pt x="78020" y="305873"/>
                </a:lnTo>
                <a:lnTo>
                  <a:pt x="86303" y="306692"/>
                </a:lnTo>
                <a:lnTo>
                  <a:pt x="95635" y="307238"/>
                </a:lnTo>
                <a:lnTo>
                  <a:pt x="116165" y="307846"/>
                </a:lnTo>
                <a:lnTo>
                  <a:pt x="143074" y="308188"/>
                </a:lnTo>
                <a:lnTo>
                  <a:pt x="152533" y="309505"/>
                </a:lnTo>
                <a:lnTo>
                  <a:pt x="162648" y="311654"/>
                </a:lnTo>
                <a:lnTo>
                  <a:pt x="173202" y="314357"/>
                </a:lnTo>
                <a:lnTo>
                  <a:pt x="184048" y="317428"/>
                </a:lnTo>
                <a:lnTo>
                  <a:pt x="206258" y="324228"/>
                </a:lnTo>
                <a:lnTo>
                  <a:pt x="216246" y="327819"/>
                </a:lnTo>
                <a:lnTo>
                  <a:pt x="225443" y="331483"/>
                </a:lnTo>
                <a:lnTo>
                  <a:pt x="234115" y="335196"/>
                </a:lnTo>
                <a:lnTo>
                  <a:pt x="250525" y="342708"/>
                </a:lnTo>
                <a:lnTo>
                  <a:pt x="281755" y="357879"/>
                </a:lnTo>
                <a:lnTo>
                  <a:pt x="288166" y="362953"/>
                </a:lnTo>
                <a:lnTo>
                  <a:pt x="298677" y="375365"/>
                </a:lnTo>
                <a:lnTo>
                  <a:pt x="307582" y="385961"/>
                </a:lnTo>
                <a:lnTo>
                  <a:pt x="315772" y="396173"/>
                </a:lnTo>
                <a:lnTo>
                  <a:pt x="323646" y="409179"/>
                </a:lnTo>
                <a:lnTo>
                  <a:pt x="327993" y="423426"/>
                </a:lnTo>
                <a:lnTo>
                  <a:pt x="329924" y="438225"/>
                </a:lnTo>
                <a:lnTo>
                  <a:pt x="330783" y="453269"/>
                </a:lnTo>
                <a:lnTo>
                  <a:pt x="329741" y="459566"/>
                </a:lnTo>
                <a:lnTo>
                  <a:pt x="322209" y="475767"/>
                </a:lnTo>
                <a:lnTo>
                  <a:pt x="304583" y="510737"/>
                </a:lnTo>
                <a:lnTo>
                  <a:pt x="297035" y="519468"/>
                </a:lnTo>
                <a:lnTo>
                  <a:pt x="286924" y="529099"/>
                </a:lnTo>
                <a:lnTo>
                  <a:pt x="275102" y="539330"/>
                </a:lnTo>
                <a:lnTo>
                  <a:pt x="264681" y="547421"/>
                </a:lnTo>
                <a:lnTo>
                  <a:pt x="255194" y="554084"/>
                </a:lnTo>
                <a:lnTo>
                  <a:pt x="246329" y="559797"/>
                </a:lnTo>
                <a:lnTo>
                  <a:pt x="237880" y="564875"/>
                </a:lnTo>
                <a:lnTo>
                  <a:pt x="229706" y="569531"/>
                </a:lnTo>
                <a:lnTo>
                  <a:pt x="221717" y="573904"/>
                </a:lnTo>
                <a:lnTo>
                  <a:pt x="212581" y="578090"/>
                </a:lnTo>
                <a:lnTo>
                  <a:pt x="202680" y="582150"/>
                </a:lnTo>
                <a:lnTo>
                  <a:pt x="192270" y="586127"/>
                </a:lnTo>
                <a:lnTo>
                  <a:pt x="180250" y="588779"/>
                </a:lnTo>
                <a:lnTo>
                  <a:pt x="167156" y="590546"/>
                </a:lnTo>
                <a:lnTo>
                  <a:pt x="153348" y="591725"/>
                </a:lnTo>
                <a:lnTo>
                  <a:pt x="141601" y="593780"/>
                </a:lnTo>
                <a:lnTo>
                  <a:pt x="131231" y="596420"/>
                </a:lnTo>
                <a:lnTo>
                  <a:pt x="121777" y="599451"/>
                </a:lnTo>
                <a:lnTo>
                  <a:pt x="112934" y="600201"/>
                </a:lnTo>
                <a:lnTo>
                  <a:pt x="104500" y="599431"/>
                </a:lnTo>
                <a:lnTo>
                  <a:pt x="96336" y="597648"/>
                </a:lnTo>
                <a:lnTo>
                  <a:pt x="88354" y="596459"/>
                </a:lnTo>
                <a:lnTo>
                  <a:pt x="80493" y="595666"/>
                </a:lnTo>
                <a:lnTo>
                  <a:pt x="66254" y="594786"/>
                </a:lnTo>
                <a:lnTo>
                  <a:pt x="55693" y="594394"/>
                </a:lnTo>
                <a:lnTo>
                  <a:pt x="51098" y="593020"/>
                </a:lnTo>
                <a:lnTo>
                  <a:pt x="42607" y="588107"/>
                </a:lnTo>
                <a:lnTo>
                  <a:pt x="34599" y="581689"/>
                </a:lnTo>
                <a:lnTo>
                  <a:pt x="30686" y="578200"/>
                </a:lnTo>
                <a:lnTo>
                  <a:pt x="26807" y="575874"/>
                </a:lnTo>
                <a:lnTo>
                  <a:pt x="15281" y="571330"/>
                </a:lnTo>
                <a:lnTo>
                  <a:pt x="7638" y="565766"/>
                </a:lnTo>
                <a:lnTo>
                  <a:pt x="5091" y="562505"/>
                </a:lnTo>
                <a:lnTo>
                  <a:pt x="3394" y="559060"/>
                </a:lnTo>
                <a:lnTo>
                  <a:pt x="0" y="5483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9"/>
          <p:cNvSpPr/>
          <p:nvPr/>
        </p:nvSpPr>
        <p:spPr>
          <a:xfrm>
            <a:off x="6960869" y="4893628"/>
            <a:ext cx="365549" cy="567762"/>
          </a:xfrm>
          <a:custGeom>
            <a:avLst/>
            <a:gdLst/>
            <a:ahLst/>
            <a:cxnLst/>
            <a:rect l="0" t="0" r="0" b="0"/>
            <a:pathLst>
              <a:path w="365549" h="567762">
                <a:moveTo>
                  <a:pt x="331471" y="9841"/>
                </a:moveTo>
                <a:lnTo>
                  <a:pt x="325403" y="3774"/>
                </a:lnTo>
                <a:lnTo>
                  <a:pt x="322346" y="1986"/>
                </a:lnTo>
                <a:lnTo>
                  <a:pt x="315562" y="0"/>
                </a:lnTo>
                <a:lnTo>
                  <a:pt x="308164" y="741"/>
                </a:lnTo>
                <a:lnTo>
                  <a:pt x="298153" y="2504"/>
                </a:lnTo>
                <a:lnTo>
                  <a:pt x="286399" y="4950"/>
                </a:lnTo>
                <a:lnTo>
                  <a:pt x="276023" y="7850"/>
                </a:lnTo>
                <a:lnTo>
                  <a:pt x="266565" y="11054"/>
                </a:lnTo>
                <a:lnTo>
                  <a:pt x="257720" y="14460"/>
                </a:lnTo>
                <a:lnTo>
                  <a:pt x="249284" y="18000"/>
                </a:lnTo>
                <a:lnTo>
                  <a:pt x="241120" y="21631"/>
                </a:lnTo>
                <a:lnTo>
                  <a:pt x="233136" y="25321"/>
                </a:lnTo>
                <a:lnTo>
                  <a:pt x="197631" y="42650"/>
                </a:lnTo>
                <a:lnTo>
                  <a:pt x="185094" y="49494"/>
                </a:lnTo>
                <a:lnTo>
                  <a:pt x="172926" y="56596"/>
                </a:lnTo>
                <a:lnTo>
                  <a:pt x="161004" y="63872"/>
                </a:lnTo>
                <a:lnTo>
                  <a:pt x="150516" y="69991"/>
                </a:lnTo>
                <a:lnTo>
                  <a:pt x="132089" y="80178"/>
                </a:lnTo>
                <a:lnTo>
                  <a:pt x="123620" y="85942"/>
                </a:lnTo>
                <a:lnTo>
                  <a:pt x="115433" y="92326"/>
                </a:lnTo>
                <a:lnTo>
                  <a:pt x="107435" y="99121"/>
                </a:lnTo>
                <a:lnTo>
                  <a:pt x="99565" y="104921"/>
                </a:lnTo>
                <a:lnTo>
                  <a:pt x="91776" y="110058"/>
                </a:lnTo>
                <a:lnTo>
                  <a:pt x="84044" y="114752"/>
                </a:lnTo>
                <a:lnTo>
                  <a:pt x="77619" y="120422"/>
                </a:lnTo>
                <a:lnTo>
                  <a:pt x="67095" y="133495"/>
                </a:lnTo>
                <a:lnTo>
                  <a:pt x="61240" y="140537"/>
                </a:lnTo>
                <a:lnTo>
                  <a:pt x="54797" y="147772"/>
                </a:lnTo>
                <a:lnTo>
                  <a:pt x="42135" y="161314"/>
                </a:lnTo>
                <a:lnTo>
                  <a:pt x="32273" y="171566"/>
                </a:lnTo>
                <a:lnTo>
                  <a:pt x="29136" y="176078"/>
                </a:lnTo>
                <a:lnTo>
                  <a:pt x="25650" y="184477"/>
                </a:lnTo>
                <a:lnTo>
                  <a:pt x="25990" y="188495"/>
                </a:lnTo>
                <a:lnTo>
                  <a:pt x="27486" y="192444"/>
                </a:lnTo>
                <a:lnTo>
                  <a:pt x="29754" y="196346"/>
                </a:lnTo>
                <a:lnTo>
                  <a:pt x="32274" y="204069"/>
                </a:lnTo>
                <a:lnTo>
                  <a:pt x="32947" y="207907"/>
                </a:lnTo>
                <a:lnTo>
                  <a:pt x="37079" y="215557"/>
                </a:lnTo>
                <a:lnTo>
                  <a:pt x="46547" y="227004"/>
                </a:lnTo>
                <a:lnTo>
                  <a:pt x="50082" y="230816"/>
                </a:lnTo>
                <a:lnTo>
                  <a:pt x="60783" y="238439"/>
                </a:lnTo>
                <a:lnTo>
                  <a:pt x="67191" y="242250"/>
                </a:lnTo>
                <a:lnTo>
                  <a:pt x="74004" y="246060"/>
                </a:lnTo>
                <a:lnTo>
                  <a:pt x="88348" y="253681"/>
                </a:lnTo>
                <a:lnTo>
                  <a:pt x="95728" y="256221"/>
                </a:lnTo>
                <a:lnTo>
                  <a:pt x="103189" y="257915"/>
                </a:lnTo>
                <a:lnTo>
                  <a:pt x="110703" y="259043"/>
                </a:lnTo>
                <a:lnTo>
                  <a:pt x="124603" y="263606"/>
                </a:lnTo>
                <a:lnTo>
                  <a:pt x="142758" y="270458"/>
                </a:lnTo>
                <a:lnTo>
                  <a:pt x="163752" y="278836"/>
                </a:lnTo>
                <a:lnTo>
                  <a:pt x="184098" y="285691"/>
                </a:lnTo>
                <a:lnTo>
                  <a:pt x="204013" y="291531"/>
                </a:lnTo>
                <a:lnTo>
                  <a:pt x="223638" y="296695"/>
                </a:lnTo>
                <a:lnTo>
                  <a:pt x="239262" y="301407"/>
                </a:lnTo>
                <a:lnTo>
                  <a:pt x="252219" y="305818"/>
                </a:lnTo>
                <a:lnTo>
                  <a:pt x="263396" y="310029"/>
                </a:lnTo>
                <a:lnTo>
                  <a:pt x="273387" y="314107"/>
                </a:lnTo>
                <a:lnTo>
                  <a:pt x="282588" y="318095"/>
                </a:lnTo>
                <a:lnTo>
                  <a:pt x="291262" y="322024"/>
                </a:lnTo>
                <a:lnTo>
                  <a:pt x="298315" y="325913"/>
                </a:lnTo>
                <a:lnTo>
                  <a:pt x="315579" y="337455"/>
                </a:lnTo>
                <a:lnTo>
                  <a:pt x="322146" y="341280"/>
                </a:lnTo>
                <a:lnTo>
                  <a:pt x="329065" y="345101"/>
                </a:lnTo>
                <a:lnTo>
                  <a:pt x="340138" y="352732"/>
                </a:lnTo>
                <a:lnTo>
                  <a:pt x="349293" y="360357"/>
                </a:lnTo>
                <a:lnTo>
                  <a:pt x="357595" y="367980"/>
                </a:lnTo>
                <a:lnTo>
                  <a:pt x="360317" y="371790"/>
                </a:lnTo>
                <a:lnTo>
                  <a:pt x="363341" y="379411"/>
                </a:lnTo>
                <a:lnTo>
                  <a:pt x="365283" y="394651"/>
                </a:lnTo>
                <a:lnTo>
                  <a:pt x="365548" y="402272"/>
                </a:lnTo>
                <a:lnTo>
                  <a:pt x="362280" y="413278"/>
                </a:lnTo>
                <a:lnTo>
                  <a:pt x="356594" y="425367"/>
                </a:lnTo>
                <a:lnTo>
                  <a:pt x="349833" y="434973"/>
                </a:lnTo>
                <a:lnTo>
                  <a:pt x="339209" y="446862"/>
                </a:lnTo>
                <a:lnTo>
                  <a:pt x="332819" y="453589"/>
                </a:lnTo>
                <a:lnTo>
                  <a:pt x="323480" y="461883"/>
                </a:lnTo>
                <a:lnTo>
                  <a:pt x="312173" y="471222"/>
                </a:lnTo>
                <a:lnTo>
                  <a:pt x="286063" y="491759"/>
                </a:lnTo>
                <a:lnTo>
                  <a:pt x="257526" y="513587"/>
                </a:lnTo>
                <a:lnTo>
                  <a:pt x="244074" y="522202"/>
                </a:lnTo>
                <a:lnTo>
                  <a:pt x="231297" y="529215"/>
                </a:lnTo>
                <a:lnTo>
                  <a:pt x="218968" y="535161"/>
                </a:lnTo>
                <a:lnTo>
                  <a:pt x="208208" y="539124"/>
                </a:lnTo>
                <a:lnTo>
                  <a:pt x="198497" y="541766"/>
                </a:lnTo>
                <a:lnTo>
                  <a:pt x="146454" y="552075"/>
                </a:lnTo>
                <a:lnTo>
                  <a:pt x="115044" y="559021"/>
                </a:lnTo>
                <a:lnTo>
                  <a:pt x="99556" y="562651"/>
                </a:lnTo>
                <a:lnTo>
                  <a:pt x="87961" y="565071"/>
                </a:lnTo>
                <a:lnTo>
                  <a:pt x="78960" y="566684"/>
                </a:lnTo>
                <a:lnTo>
                  <a:pt x="71690" y="567761"/>
                </a:lnTo>
                <a:lnTo>
                  <a:pt x="64304" y="567207"/>
                </a:lnTo>
                <a:lnTo>
                  <a:pt x="56839" y="565569"/>
                </a:lnTo>
                <a:lnTo>
                  <a:pt x="49323" y="563206"/>
                </a:lnTo>
                <a:lnTo>
                  <a:pt x="43043" y="561631"/>
                </a:lnTo>
                <a:lnTo>
                  <a:pt x="32676" y="559881"/>
                </a:lnTo>
                <a:lnTo>
                  <a:pt x="26865" y="558145"/>
                </a:lnTo>
                <a:lnTo>
                  <a:pt x="20450" y="555717"/>
                </a:lnTo>
                <a:lnTo>
                  <a:pt x="13633" y="552829"/>
                </a:lnTo>
                <a:lnTo>
                  <a:pt x="9090" y="549633"/>
                </a:lnTo>
                <a:lnTo>
                  <a:pt x="6060" y="546232"/>
                </a:lnTo>
                <a:lnTo>
                  <a:pt x="4039" y="542695"/>
                </a:lnTo>
                <a:lnTo>
                  <a:pt x="1796" y="535378"/>
                </a:lnTo>
                <a:lnTo>
                  <a:pt x="0" y="5241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0"/>
          <p:cNvSpPr/>
          <p:nvPr/>
        </p:nvSpPr>
        <p:spPr>
          <a:xfrm>
            <a:off x="7373370" y="4828304"/>
            <a:ext cx="398300" cy="578086"/>
          </a:xfrm>
          <a:custGeom>
            <a:avLst/>
            <a:gdLst/>
            <a:ahLst/>
            <a:cxnLst/>
            <a:rect l="0" t="0" r="0" b="0"/>
            <a:pathLst>
              <a:path w="398300" h="578086">
                <a:moveTo>
                  <a:pt x="296159" y="6585"/>
                </a:moveTo>
                <a:lnTo>
                  <a:pt x="284024" y="518"/>
                </a:lnTo>
                <a:lnTo>
                  <a:pt x="279179" y="0"/>
                </a:lnTo>
                <a:lnTo>
                  <a:pt x="274679" y="925"/>
                </a:lnTo>
                <a:lnTo>
                  <a:pt x="265023" y="5340"/>
                </a:lnTo>
                <a:lnTo>
                  <a:pt x="230801" y="22163"/>
                </a:lnTo>
                <a:lnTo>
                  <a:pt x="222107" y="27131"/>
                </a:lnTo>
                <a:lnTo>
                  <a:pt x="212501" y="32982"/>
                </a:lnTo>
                <a:lnTo>
                  <a:pt x="202287" y="39423"/>
                </a:lnTo>
                <a:lnTo>
                  <a:pt x="192937" y="46257"/>
                </a:lnTo>
                <a:lnTo>
                  <a:pt x="184165" y="53354"/>
                </a:lnTo>
                <a:lnTo>
                  <a:pt x="175776" y="60624"/>
                </a:lnTo>
                <a:lnTo>
                  <a:pt x="166374" y="68011"/>
                </a:lnTo>
                <a:lnTo>
                  <a:pt x="156296" y="75476"/>
                </a:lnTo>
                <a:lnTo>
                  <a:pt x="145767" y="82993"/>
                </a:lnTo>
                <a:lnTo>
                  <a:pt x="136208" y="91814"/>
                </a:lnTo>
                <a:lnTo>
                  <a:pt x="127295" y="101504"/>
                </a:lnTo>
                <a:lnTo>
                  <a:pt x="118814" y="111775"/>
                </a:lnTo>
                <a:lnTo>
                  <a:pt x="109349" y="121162"/>
                </a:lnTo>
                <a:lnTo>
                  <a:pt x="99229" y="129960"/>
                </a:lnTo>
                <a:lnTo>
                  <a:pt x="88672" y="138365"/>
                </a:lnTo>
                <a:lnTo>
                  <a:pt x="79095" y="146509"/>
                </a:lnTo>
                <a:lnTo>
                  <a:pt x="70170" y="154477"/>
                </a:lnTo>
                <a:lnTo>
                  <a:pt x="61680" y="162330"/>
                </a:lnTo>
                <a:lnTo>
                  <a:pt x="52210" y="172645"/>
                </a:lnTo>
                <a:lnTo>
                  <a:pt x="42086" y="184602"/>
                </a:lnTo>
                <a:lnTo>
                  <a:pt x="31527" y="197653"/>
                </a:lnTo>
                <a:lnTo>
                  <a:pt x="23218" y="210164"/>
                </a:lnTo>
                <a:lnTo>
                  <a:pt x="16409" y="222314"/>
                </a:lnTo>
                <a:lnTo>
                  <a:pt x="10598" y="234225"/>
                </a:lnTo>
                <a:lnTo>
                  <a:pt x="4144" y="250845"/>
                </a:lnTo>
                <a:lnTo>
                  <a:pt x="510" y="267342"/>
                </a:lnTo>
                <a:lnTo>
                  <a:pt x="0" y="271863"/>
                </a:lnTo>
                <a:lnTo>
                  <a:pt x="930" y="274877"/>
                </a:lnTo>
                <a:lnTo>
                  <a:pt x="2820" y="276887"/>
                </a:lnTo>
                <a:lnTo>
                  <a:pt x="8306" y="280389"/>
                </a:lnTo>
                <a:lnTo>
                  <a:pt x="14979" y="286179"/>
                </a:lnTo>
                <a:lnTo>
                  <a:pt x="19805" y="288231"/>
                </a:lnTo>
                <a:lnTo>
                  <a:pt x="31942" y="290511"/>
                </a:lnTo>
                <a:lnTo>
                  <a:pt x="55963" y="294911"/>
                </a:lnTo>
                <a:lnTo>
                  <a:pt x="71258" y="297863"/>
                </a:lnTo>
                <a:lnTo>
                  <a:pt x="87805" y="299831"/>
                </a:lnTo>
                <a:lnTo>
                  <a:pt x="105187" y="301142"/>
                </a:lnTo>
                <a:lnTo>
                  <a:pt x="123125" y="302016"/>
                </a:lnTo>
                <a:lnTo>
                  <a:pt x="166762" y="302988"/>
                </a:lnTo>
                <a:lnTo>
                  <a:pt x="190845" y="303247"/>
                </a:lnTo>
                <a:lnTo>
                  <a:pt x="210709" y="304690"/>
                </a:lnTo>
                <a:lnTo>
                  <a:pt x="227763" y="306922"/>
                </a:lnTo>
                <a:lnTo>
                  <a:pt x="242941" y="309680"/>
                </a:lnTo>
                <a:lnTo>
                  <a:pt x="256871" y="312788"/>
                </a:lnTo>
                <a:lnTo>
                  <a:pt x="269967" y="316131"/>
                </a:lnTo>
                <a:lnTo>
                  <a:pt x="282507" y="319629"/>
                </a:lnTo>
                <a:lnTo>
                  <a:pt x="293409" y="323231"/>
                </a:lnTo>
                <a:lnTo>
                  <a:pt x="303215" y="326903"/>
                </a:lnTo>
                <a:lnTo>
                  <a:pt x="312294" y="330621"/>
                </a:lnTo>
                <a:lnTo>
                  <a:pt x="320885" y="334369"/>
                </a:lnTo>
                <a:lnTo>
                  <a:pt x="337205" y="341920"/>
                </a:lnTo>
                <a:lnTo>
                  <a:pt x="360674" y="353312"/>
                </a:lnTo>
                <a:lnTo>
                  <a:pt x="367108" y="358386"/>
                </a:lnTo>
                <a:lnTo>
                  <a:pt x="377646" y="370798"/>
                </a:lnTo>
                <a:lnTo>
                  <a:pt x="386562" y="381394"/>
                </a:lnTo>
                <a:lnTo>
                  <a:pt x="390718" y="385998"/>
                </a:lnTo>
                <a:lnTo>
                  <a:pt x="393489" y="391607"/>
                </a:lnTo>
                <a:lnTo>
                  <a:pt x="396567" y="404613"/>
                </a:lnTo>
                <a:lnTo>
                  <a:pt x="398299" y="420148"/>
                </a:lnTo>
                <a:lnTo>
                  <a:pt x="395319" y="432114"/>
                </a:lnTo>
                <a:lnTo>
                  <a:pt x="389760" y="445899"/>
                </a:lnTo>
                <a:lnTo>
                  <a:pt x="383056" y="460492"/>
                </a:lnTo>
                <a:lnTo>
                  <a:pt x="378221" y="466670"/>
                </a:lnTo>
                <a:lnTo>
                  <a:pt x="366075" y="476921"/>
                </a:lnTo>
                <a:lnTo>
                  <a:pt x="359280" y="482702"/>
                </a:lnTo>
                <a:lnTo>
                  <a:pt x="352209" y="489097"/>
                </a:lnTo>
                <a:lnTo>
                  <a:pt x="344956" y="495900"/>
                </a:lnTo>
                <a:lnTo>
                  <a:pt x="336310" y="501705"/>
                </a:lnTo>
                <a:lnTo>
                  <a:pt x="326736" y="506845"/>
                </a:lnTo>
                <a:lnTo>
                  <a:pt x="316544" y="511542"/>
                </a:lnTo>
                <a:lnTo>
                  <a:pt x="305940" y="517213"/>
                </a:lnTo>
                <a:lnTo>
                  <a:pt x="295059" y="523534"/>
                </a:lnTo>
                <a:lnTo>
                  <a:pt x="283996" y="530287"/>
                </a:lnTo>
                <a:lnTo>
                  <a:pt x="274081" y="536060"/>
                </a:lnTo>
                <a:lnTo>
                  <a:pt x="256289" y="545861"/>
                </a:lnTo>
                <a:lnTo>
                  <a:pt x="246719" y="548982"/>
                </a:lnTo>
                <a:lnTo>
                  <a:pt x="236530" y="551063"/>
                </a:lnTo>
                <a:lnTo>
                  <a:pt x="225926" y="552450"/>
                </a:lnTo>
                <a:lnTo>
                  <a:pt x="215047" y="554646"/>
                </a:lnTo>
                <a:lnTo>
                  <a:pt x="203985" y="557379"/>
                </a:lnTo>
                <a:lnTo>
                  <a:pt x="192799" y="560471"/>
                </a:lnTo>
                <a:lnTo>
                  <a:pt x="181533" y="562533"/>
                </a:lnTo>
                <a:lnTo>
                  <a:pt x="170212" y="563907"/>
                </a:lnTo>
                <a:lnTo>
                  <a:pt x="158854" y="564823"/>
                </a:lnTo>
                <a:lnTo>
                  <a:pt x="148742" y="565434"/>
                </a:lnTo>
                <a:lnTo>
                  <a:pt x="130734" y="566113"/>
                </a:lnTo>
                <a:lnTo>
                  <a:pt x="118566" y="567564"/>
                </a:lnTo>
                <a:lnTo>
                  <a:pt x="104104" y="569801"/>
                </a:lnTo>
                <a:lnTo>
                  <a:pt x="33270" y="5780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13 Side-Angle-Side (SAS)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/>
              <a:t>two sides and the</a:t>
            </a:r>
            <a:r>
              <a:rPr lang="en-US" i="1" dirty="0" smtClean="0"/>
              <a:t> included </a:t>
            </a:r>
            <a:r>
              <a:rPr lang="en-US" dirty="0" smtClean="0"/>
              <a:t>angle of </a:t>
            </a:r>
            <a:r>
              <a:rPr lang="en-US" dirty="0" smtClean="0"/>
              <a:t>one triangle </a:t>
            </a:r>
            <a:r>
              <a:rPr lang="en-US" dirty="0" smtClean="0"/>
              <a:t>are congruent to two sides and the included angle of another triangle, then </a:t>
            </a:r>
            <a:r>
              <a:rPr lang="en-US" dirty="0" smtClean="0"/>
              <a:t>the triangles </a:t>
            </a:r>
            <a:r>
              <a:rPr lang="en-US" dirty="0" smtClean="0"/>
              <a:t>are congruent.</a:t>
            </a:r>
            <a:endParaRPr lang="en-US" dirty="0"/>
          </a:p>
        </p:txBody>
      </p:sp>
      <p:sp>
        <p:nvSpPr>
          <p:cNvPr id="4" name="SMARTPenAnnotation93"/>
          <p:cNvSpPr/>
          <p:nvPr/>
        </p:nvSpPr>
        <p:spPr>
          <a:xfrm>
            <a:off x="2640968" y="4034789"/>
            <a:ext cx="1805093" cy="1177233"/>
          </a:xfrm>
          <a:custGeom>
            <a:avLst/>
            <a:gdLst/>
            <a:ahLst/>
            <a:cxnLst/>
            <a:rect l="0" t="0" r="0" b="0"/>
            <a:pathLst>
              <a:path w="1805093" h="1177233">
                <a:moveTo>
                  <a:pt x="822322" y="0"/>
                </a:moveTo>
                <a:lnTo>
                  <a:pt x="822322" y="6069"/>
                </a:lnTo>
                <a:lnTo>
                  <a:pt x="821052" y="9126"/>
                </a:lnTo>
                <a:lnTo>
                  <a:pt x="814466" y="19496"/>
                </a:lnTo>
                <a:lnTo>
                  <a:pt x="812480" y="26869"/>
                </a:lnTo>
                <a:lnTo>
                  <a:pt x="809936" y="49805"/>
                </a:lnTo>
                <a:lnTo>
                  <a:pt x="804963" y="59389"/>
                </a:lnTo>
                <a:lnTo>
                  <a:pt x="784036" y="89750"/>
                </a:lnTo>
                <a:lnTo>
                  <a:pt x="759586" y="120746"/>
                </a:lnTo>
                <a:lnTo>
                  <a:pt x="722049" y="165425"/>
                </a:lnTo>
                <a:lnTo>
                  <a:pt x="657286" y="240079"/>
                </a:lnTo>
                <a:lnTo>
                  <a:pt x="630016" y="270109"/>
                </a:lnTo>
                <a:lnTo>
                  <a:pt x="609429" y="295309"/>
                </a:lnTo>
                <a:lnTo>
                  <a:pt x="583559" y="327529"/>
                </a:lnTo>
                <a:lnTo>
                  <a:pt x="552062" y="361172"/>
                </a:lnTo>
                <a:lnTo>
                  <a:pt x="520111" y="396087"/>
                </a:lnTo>
                <a:lnTo>
                  <a:pt x="500046" y="425805"/>
                </a:lnTo>
                <a:lnTo>
                  <a:pt x="473397" y="460034"/>
                </a:lnTo>
                <a:lnTo>
                  <a:pt x="441637" y="494355"/>
                </a:lnTo>
                <a:lnTo>
                  <a:pt x="419825" y="517880"/>
                </a:lnTo>
                <a:lnTo>
                  <a:pt x="397047" y="548585"/>
                </a:lnTo>
                <a:lnTo>
                  <a:pt x="368464" y="585177"/>
                </a:lnTo>
                <a:lnTo>
                  <a:pt x="343324" y="616949"/>
                </a:lnTo>
                <a:lnTo>
                  <a:pt x="314794" y="652660"/>
                </a:lnTo>
                <a:lnTo>
                  <a:pt x="293647" y="681231"/>
                </a:lnTo>
                <a:lnTo>
                  <a:pt x="265960" y="724033"/>
                </a:lnTo>
                <a:lnTo>
                  <a:pt x="247390" y="750206"/>
                </a:lnTo>
                <a:lnTo>
                  <a:pt x="221583" y="781366"/>
                </a:lnTo>
                <a:lnTo>
                  <a:pt x="191377" y="814650"/>
                </a:lnTo>
                <a:lnTo>
                  <a:pt x="155567" y="865485"/>
                </a:lnTo>
                <a:lnTo>
                  <a:pt x="121280" y="917214"/>
                </a:lnTo>
                <a:lnTo>
                  <a:pt x="84027" y="975341"/>
                </a:lnTo>
                <a:lnTo>
                  <a:pt x="63238" y="1009642"/>
                </a:lnTo>
                <a:lnTo>
                  <a:pt x="46128" y="1045773"/>
                </a:lnTo>
                <a:lnTo>
                  <a:pt x="30434" y="1074823"/>
                </a:lnTo>
                <a:lnTo>
                  <a:pt x="17235" y="1121949"/>
                </a:lnTo>
                <a:lnTo>
                  <a:pt x="13817" y="1128967"/>
                </a:lnTo>
                <a:lnTo>
                  <a:pt x="10269" y="1133644"/>
                </a:lnTo>
                <a:lnTo>
                  <a:pt x="6633" y="1136763"/>
                </a:lnTo>
                <a:lnTo>
                  <a:pt x="4209" y="1140112"/>
                </a:lnTo>
                <a:lnTo>
                  <a:pt x="1516" y="1147220"/>
                </a:lnTo>
                <a:lnTo>
                  <a:pt x="0" y="1158362"/>
                </a:lnTo>
                <a:lnTo>
                  <a:pt x="1057" y="1162131"/>
                </a:lnTo>
                <a:lnTo>
                  <a:pt x="9259" y="1175044"/>
                </a:lnTo>
                <a:lnTo>
                  <a:pt x="11040" y="1175792"/>
                </a:lnTo>
                <a:lnTo>
                  <a:pt x="19614" y="1176847"/>
                </a:lnTo>
                <a:lnTo>
                  <a:pt x="37620" y="1177232"/>
                </a:lnTo>
                <a:lnTo>
                  <a:pt x="69713" y="1168154"/>
                </a:lnTo>
                <a:lnTo>
                  <a:pt x="92738" y="1157791"/>
                </a:lnTo>
                <a:lnTo>
                  <a:pt x="108168" y="1147947"/>
                </a:lnTo>
                <a:lnTo>
                  <a:pt x="155894" y="1133040"/>
                </a:lnTo>
                <a:lnTo>
                  <a:pt x="215781" y="1115778"/>
                </a:lnTo>
                <a:lnTo>
                  <a:pt x="264851" y="1102055"/>
                </a:lnTo>
                <a:lnTo>
                  <a:pt x="309306" y="1087406"/>
                </a:lnTo>
                <a:lnTo>
                  <a:pt x="400654" y="1062605"/>
                </a:lnTo>
                <a:lnTo>
                  <a:pt x="460881" y="1043544"/>
                </a:lnTo>
                <a:lnTo>
                  <a:pt x="525368" y="1025138"/>
                </a:lnTo>
                <a:lnTo>
                  <a:pt x="667255" y="986901"/>
                </a:lnTo>
                <a:lnTo>
                  <a:pt x="710223" y="974563"/>
                </a:lnTo>
                <a:lnTo>
                  <a:pt x="824544" y="942371"/>
                </a:lnTo>
                <a:lnTo>
                  <a:pt x="871569" y="930642"/>
                </a:lnTo>
                <a:lnTo>
                  <a:pt x="1022738" y="902416"/>
                </a:lnTo>
                <a:lnTo>
                  <a:pt x="1194509" y="866313"/>
                </a:lnTo>
                <a:lnTo>
                  <a:pt x="1230467" y="859482"/>
                </a:lnTo>
                <a:lnTo>
                  <a:pt x="1322325" y="845132"/>
                </a:lnTo>
                <a:lnTo>
                  <a:pt x="1374754" y="834187"/>
                </a:lnTo>
                <a:lnTo>
                  <a:pt x="1414419" y="826287"/>
                </a:lnTo>
                <a:lnTo>
                  <a:pt x="1470758" y="822128"/>
                </a:lnTo>
                <a:lnTo>
                  <a:pt x="1510989" y="817087"/>
                </a:lnTo>
                <a:lnTo>
                  <a:pt x="1559348" y="807109"/>
                </a:lnTo>
                <a:lnTo>
                  <a:pt x="1609208" y="801023"/>
                </a:lnTo>
                <a:lnTo>
                  <a:pt x="1659323" y="794215"/>
                </a:lnTo>
                <a:lnTo>
                  <a:pt x="1713971" y="789157"/>
                </a:lnTo>
                <a:lnTo>
                  <a:pt x="1769730" y="778872"/>
                </a:lnTo>
                <a:lnTo>
                  <a:pt x="1797235" y="777384"/>
                </a:lnTo>
                <a:lnTo>
                  <a:pt x="1799924" y="776066"/>
                </a:lnTo>
                <a:lnTo>
                  <a:pt x="1801717" y="773917"/>
                </a:lnTo>
                <a:lnTo>
                  <a:pt x="1804593" y="767412"/>
                </a:lnTo>
                <a:lnTo>
                  <a:pt x="1805092" y="760217"/>
                </a:lnTo>
                <a:lnTo>
                  <a:pt x="1803892" y="757002"/>
                </a:lnTo>
                <a:lnTo>
                  <a:pt x="1795442" y="745052"/>
                </a:lnTo>
                <a:lnTo>
                  <a:pt x="1776885" y="725978"/>
                </a:lnTo>
                <a:lnTo>
                  <a:pt x="1721968" y="683959"/>
                </a:lnTo>
                <a:lnTo>
                  <a:pt x="1685078" y="662254"/>
                </a:lnTo>
                <a:lnTo>
                  <a:pt x="1659305" y="650246"/>
                </a:lnTo>
                <a:lnTo>
                  <a:pt x="1610511" y="614925"/>
                </a:lnTo>
                <a:lnTo>
                  <a:pt x="1562637" y="584616"/>
                </a:lnTo>
                <a:lnTo>
                  <a:pt x="1526886" y="562426"/>
                </a:lnTo>
                <a:lnTo>
                  <a:pt x="1484453" y="527375"/>
                </a:lnTo>
                <a:lnTo>
                  <a:pt x="1432431" y="492634"/>
                </a:lnTo>
                <a:lnTo>
                  <a:pt x="1427181" y="488443"/>
                </a:lnTo>
                <a:lnTo>
                  <a:pt x="1393920" y="471321"/>
                </a:lnTo>
                <a:lnTo>
                  <a:pt x="1369100" y="448183"/>
                </a:lnTo>
                <a:lnTo>
                  <a:pt x="1362100" y="443569"/>
                </a:lnTo>
                <a:lnTo>
                  <a:pt x="1350937" y="431669"/>
                </a:lnTo>
                <a:lnTo>
                  <a:pt x="1333421" y="409400"/>
                </a:lnTo>
                <a:lnTo>
                  <a:pt x="1304797" y="386422"/>
                </a:lnTo>
                <a:lnTo>
                  <a:pt x="1275939" y="354623"/>
                </a:lnTo>
                <a:lnTo>
                  <a:pt x="1242194" y="324220"/>
                </a:lnTo>
                <a:lnTo>
                  <a:pt x="1196728" y="291459"/>
                </a:lnTo>
                <a:lnTo>
                  <a:pt x="1160245" y="257527"/>
                </a:lnTo>
                <a:lnTo>
                  <a:pt x="1136795" y="236889"/>
                </a:lnTo>
                <a:lnTo>
                  <a:pt x="1072132" y="185477"/>
                </a:lnTo>
                <a:lnTo>
                  <a:pt x="1023597" y="149480"/>
                </a:lnTo>
                <a:lnTo>
                  <a:pt x="984423" y="124354"/>
                </a:lnTo>
                <a:lnTo>
                  <a:pt x="930138" y="81323"/>
                </a:lnTo>
                <a:lnTo>
                  <a:pt x="902951" y="57963"/>
                </a:lnTo>
                <a:lnTo>
                  <a:pt x="890753" y="51161"/>
                </a:lnTo>
                <a:lnTo>
                  <a:pt x="885723" y="46807"/>
                </a:lnTo>
                <a:lnTo>
                  <a:pt x="870621" y="26516"/>
                </a:lnTo>
                <a:lnTo>
                  <a:pt x="868491" y="25297"/>
                </a:lnTo>
                <a:lnTo>
                  <a:pt x="862738" y="23943"/>
                </a:lnTo>
                <a:lnTo>
                  <a:pt x="855948" y="19955"/>
                </a:lnTo>
                <a:lnTo>
                  <a:pt x="839744" y="5862"/>
                </a:lnTo>
                <a:lnTo>
                  <a:pt x="837747" y="5178"/>
                </a:lnTo>
                <a:lnTo>
                  <a:pt x="836415" y="5992"/>
                </a:lnTo>
                <a:lnTo>
                  <a:pt x="833752" y="1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"/>
          <p:cNvSpPr/>
          <p:nvPr/>
        </p:nvSpPr>
        <p:spPr>
          <a:xfrm>
            <a:off x="2846070" y="552068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"/>
          <p:cNvSpPr/>
          <p:nvPr/>
        </p:nvSpPr>
        <p:spPr>
          <a:xfrm>
            <a:off x="2790508" y="5100841"/>
            <a:ext cx="1775999" cy="1345679"/>
          </a:xfrm>
          <a:custGeom>
            <a:avLst/>
            <a:gdLst/>
            <a:ahLst/>
            <a:cxnLst/>
            <a:rect l="0" t="0" r="0" b="0"/>
            <a:pathLst>
              <a:path w="1775999" h="1345679">
                <a:moveTo>
                  <a:pt x="9842" y="419848"/>
                </a:moveTo>
                <a:lnTo>
                  <a:pt x="0" y="410007"/>
                </a:lnTo>
                <a:lnTo>
                  <a:pt x="741" y="409478"/>
                </a:lnTo>
                <a:lnTo>
                  <a:pt x="4950" y="408889"/>
                </a:lnTo>
                <a:lnTo>
                  <a:pt x="28396" y="407241"/>
                </a:lnTo>
                <a:lnTo>
                  <a:pt x="68399" y="399390"/>
                </a:lnTo>
                <a:lnTo>
                  <a:pt x="108472" y="394313"/>
                </a:lnTo>
                <a:lnTo>
                  <a:pt x="160562" y="384766"/>
                </a:lnTo>
                <a:lnTo>
                  <a:pt x="206053" y="377280"/>
                </a:lnTo>
                <a:lnTo>
                  <a:pt x="253697" y="373274"/>
                </a:lnTo>
                <a:lnTo>
                  <a:pt x="309662" y="362524"/>
                </a:lnTo>
                <a:lnTo>
                  <a:pt x="361400" y="347095"/>
                </a:lnTo>
                <a:lnTo>
                  <a:pt x="408660" y="335444"/>
                </a:lnTo>
                <a:lnTo>
                  <a:pt x="455064" y="326032"/>
                </a:lnTo>
                <a:lnTo>
                  <a:pt x="481917" y="319204"/>
                </a:lnTo>
                <a:lnTo>
                  <a:pt x="511248" y="310842"/>
                </a:lnTo>
                <a:lnTo>
                  <a:pt x="566699" y="295202"/>
                </a:lnTo>
                <a:lnTo>
                  <a:pt x="619336" y="285126"/>
                </a:lnTo>
                <a:lnTo>
                  <a:pt x="667952" y="272122"/>
                </a:lnTo>
                <a:lnTo>
                  <a:pt x="769947" y="241654"/>
                </a:lnTo>
                <a:lnTo>
                  <a:pt x="807406" y="230161"/>
                </a:lnTo>
                <a:lnTo>
                  <a:pt x="853688" y="216586"/>
                </a:lnTo>
                <a:lnTo>
                  <a:pt x="882286" y="209410"/>
                </a:lnTo>
                <a:lnTo>
                  <a:pt x="1081885" y="164500"/>
                </a:lnTo>
                <a:lnTo>
                  <a:pt x="1140779" y="149304"/>
                </a:lnTo>
                <a:lnTo>
                  <a:pt x="1336161" y="96556"/>
                </a:lnTo>
                <a:lnTo>
                  <a:pt x="1374115" y="87480"/>
                </a:lnTo>
                <a:lnTo>
                  <a:pt x="1407037" y="80160"/>
                </a:lnTo>
                <a:lnTo>
                  <a:pt x="1439145" y="71469"/>
                </a:lnTo>
                <a:lnTo>
                  <a:pt x="1470710" y="61865"/>
                </a:lnTo>
                <a:lnTo>
                  <a:pt x="1531607" y="42305"/>
                </a:lnTo>
                <a:lnTo>
                  <a:pt x="1588305" y="25145"/>
                </a:lnTo>
                <a:lnTo>
                  <a:pt x="1636364" y="12438"/>
                </a:lnTo>
                <a:lnTo>
                  <a:pt x="1676350" y="3827"/>
                </a:lnTo>
                <a:lnTo>
                  <a:pt x="1706822" y="0"/>
                </a:lnTo>
                <a:lnTo>
                  <a:pt x="1729678" y="1686"/>
                </a:lnTo>
                <a:lnTo>
                  <a:pt x="1758980" y="7048"/>
                </a:lnTo>
                <a:lnTo>
                  <a:pt x="1762674" y="8758"/>
                </a:lnTo>
                <a:lnTo>
                  <a:pt x="1765137" y="11168"/>
                </a:lnTo>
                <a:lnTo>
                  <a:pt x="1769143" y="17233"/>
                </a:lnTo>
                <a:lnTo>
                  <a:pt x="1775156" y="24162"/>
                </a:lnTo>
                <a:lnTo>
                  <a:pt x="1775998" y="29057"/>
                </a:lnTo>
                <a:lnTo>
                  <a:pt x="1771094" y="56358"/>
                </a:lnTo>
                <a:lnTo>
                  <a:pt x="1764300" y="74940"/>
                </a:lnTo>
                <a:lnTo>
                  <a:pt x="1754243" y="90464"/>
                </a:lnTo>
                <a:lnTo>
                  <a:pt x="1729072" y="121293"/>
                </a:lnTo>
                <a:lnTo>
                  <a:pt x="1702037" y="168404"/>
                </a:lnTo>
                <a:lnTo>
                  <a:pt x="1676849" y="209079"/>
                </a:lnTo>
                <a:lnTo>
                  <a:pt x="1658623" y="243521"/>
                </a:lnTo>
                <a:lnTo>
                  <a:pt x="1645180" y="266427"/>
                </a:lnTo>
                <a:lnTo>
                  <a:pt x="1629766" y="291417"/>
                </a:lnTo>
                <a:lnTo>
                  <a:pt x="1609112" y="324221"/>
                </a:lnTo>
                <a:lnTo>
                  <a:pt x="1590579" y="348138"/>
                </a:lnTo>
                <a:lnTo>
                  <a:pt x="1561174" y="388400"/>
                </a:lnTo>
                <a:lnTo>
                  <a:pt x="1537099" y="418995"/>
                </a:lnTo>
                <a:lnTo>
                  <a:pt x="1509266" y="453885"/>
                </a:lnTo>
                <a:lnTo>
                  <a:pt x="1483173" y="493741"/>
                </a:lnTo>
                <a:lnTo>
                  <a:pt x="1463795" y="524292"/>
                </a:lnTo>
                <a:lnTo>
                  <a:pt x="1412117" y="590305"/>
                </a:lnTo>
                <a:lnTo>
                  <a:pt x="1375221" y="636356"/>
                </a:lnTo>
                <a:lnTo>
                  <a:pt x="1345545" y="674677"/>
                </a:lnTo>
                <a:lnTo>
                  <a:pt x="1176233" y="902965"/>
                </a:lnTo>
                <a:lnTo>
                  <a:pt x="1153705" y="937079"/>
                </a:lnTo>
                <a:lnTo>
                  <a:pt x="1138986" y="963274"/>
                </a:lnTo>
                <a:lnTo>
                  <a:pt x="1127210" y="975908"/>
                </a:lnTo>
                <a:lnTo>
                  <a:pt x="1120514" y="981055"/>
                </a:lnTo>
                <a:lnTo>
                  <a:pt x="1109687" y="993547"/>
                </a:lnTo>
                <a:lnTo>
                  <a:pt x="1086321" y="1028331"/>
                </a:lnTo>
                <a:lnTo>
                  <a:pt x="1062175" y="1067323"/>
                </a:lnTo>
                <a:lnTo>
                  <a:pt x="1034179" y="1104005"/>
                </a:lnTo>
                <a:lnTo>
                  <a:pt x="1008940" y="1143189"/>
                </a:lnTo>
                <a:lnTo>
                  <a:pt x="984199" y="1179527"/>
                </a:lnTo>
                <a:lnTo>
                  <a:pt x="958778" y="1211367"/>
                </a:lnTo>
                <a:lnTo>
                  <a:pt x="947175" y="1228836"/>
                </a:lnTo>
                <a:lnTo>
                  <a:pt x="917895" y="1261760"/>
                </a:lnTo>
                <a:lnTo>
                  <a:pt x="913048" y="1273259"/>
                </a:lnTo>
                <a:lnTo>
                  <a:pt x="886002" y="1313608"/>
                </a:lnTo>
                <a:lnTo>
                  <a:pt x="875073" y="1322112"/>
                </a:lnTo>
                <a:lnTo>
                  <a:pt x="868602" y="1326157"/>
                </a:lnTo>
                <a:lnTo>
                  <a:pt x="864289" y="1330124"/>
                </a:lnTo>
                <a:lnTo>
                  <a:pt x="861413" y="1334039"/>
                </a:lnTo>
                <a:lnTo>
                  <a:pt x="859496" y="1337919"/>
                </a:lnTo>
                <a:lnTo>
                  <a:pt x="856948" y="1340505"/>
                </a:lnTo>
                <a:lnTo>
                  <a:pt x="853979" y="1342230"/>
                </a:lnTo>
                <a:lnTo>
                  <a:pt x="847294" y="1344146"/>
                </a:lnTo>
                <a:lnTo>
                  <a:pt x="832801" y="13456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6"/>
          <p:cNvSpPr/>
          <p:nvPr/>
        </p:nvSpPr>
        <p:spPr>
          <a:xfrm>
            <a:off x="2754630" y="5520689"/>
            <a:ext cx="932292" cy="914401"/>
          </a:xfrm>
          <a:custGeom>
            <a:avLst/>
            <a:gdLst/>
            <a:ahLst/>
            <a:cxnLst/>
            <a:rect l="0" t="0" r="0" b="0"/>
            <a:pathLst>
              <a:path w="932292" h="914401">
                <a:moveTo>
                  <a:pt x="0" y="0"/>
                </a:moveTo>
                <a:lnTo>
                  <a:pt x="6067" y="0"/>
                </a:lnTo>
                <a:lnTo>
                  <a:pt x="28044" y="12136"/>
                </a:lnTo>
                <a:lnTo>
                  <a:pt x="55825" y="33882"/>
                </a:lnTo>
                <a:lnTo>
                  <a:pt x="77295" y="53287"/>
                </a:lnTo>
                <a:lnTo>
                  <a:pt x="89810" y="60936"/>
                </a:lnTo>
                <a:lnTo>
                  <a:pt x="103839" y="75343"/>
                </a:lnTo>
                <a:lnTo>
                  <a:pt x="126017" y="101487"/>
                </a:lnTo>
                <a:lnTo>
                  <a:pt x="145288" y="125321"/>
                </a:lnTo>
                <a:lnTo>
                  <a:pt x="162428" y="148469"/>
                </a:lnTo>
                <a:lnTo>
                  <a:pt x="181410" y="171396"/>
                </a:lnTo>
                <a:lnTo>
                  <a:pt x="215247" y="215453"/>
                </a:lnTo>
                <a:lnTo>
                  <a:pt x="234938" y="242696"/>
                </a:lnTo>
                <a:lnTo>
                  <a:pt x="293977" y="326757"/>
                </a:lnTo>
                <a:lnTo>
                  <a:pt x="307745" y="344838"/>
                </a:lnTo>
                <a:lnTo>
                  <a:pt x="331085" y="374241"/>
                </a:lnTo>
                <a:lnTo>
                  <a:pt x="354159" y="404243"/>
                </a:lnTo>
                <a:lnTo>
                  <a:pt x="373727" y="427737"/>
                </a:lnTo>
                <a:lnTo>
                  <a:pt x="395637" y="455244"/>
                </a:lnTo>
                <a:lnTo>
                  <a:pt x="413559" y="479481"/>
                </a:lnTo>
                <a:lnTo>
                  <a:pt x="427644" y="493773"/>
                </a:lnTo>
                <a:lnTo>
                  <a:pt x="442370" y="504358"/>
                </a:lnTo>
                <a:lnTo>
                  <a:pt x="457382" y="523456"/>
                </a:lnTo>
                <a:lnTo>
                  <a:pt x="472521" y="545067"/>
                </a:lnTo>
                <a:lnTo>
                  <a:pt x="487716" y="558906"/>
                </a:lnTo>
                <a:lnTo>
                  <a:pt x="510550" y="573837"/>
                </a:lnTo>
                <a:lnTo>
                  <a:pt x="535944" y="599209"/>
                </a:lnTo>
                <a:lnTo>
                  <a:pt x="572395" y="639400"/>
                </a:lnTo>
                <a:lnTo>
                  <a:pt x="598012" y="666126"/>
                </a:lnTo>
                <a:lnTo>
                  <a:pt x="642765" y="711319"/>
                </a:lnTo>
                <a:lnTo>
                  <a:pt x="671838" y="731369"/>
                </a:lnTo>
                <a:lnTo>
                  <a:pt x="700394" y="754367"/>
                </a:lnTo>
                <a:lnTo>
                  <a:pt x="717641" y="765807"/>
                </a:lnTo>
                <a:lnTo>
                  <a:pt x="746616" y="792480"/>
                </a:lnTo>
                <a:lnTo>
                  <a:pt x="774906" y="810261"/>
                </a:lnTo>
                <a:lnTo>
                  <a:pt x="803719" y="827476"/>
                </a:lnTo>
                <a:lnTo>
                  <a:pt x="830918" y="844441"/>
                </a:lnTo>
                <a:lnTo>
                  <a:pt x="853167" y="857908"/>
                </a:lnTo>
                <a:lnTo>
                  <a:pt x="867288" y="863892"/>
                </a:lnTo>
                <a:lnTo>
                  <a:pt x="894514" y="885465"/>
                </a:lnTo>
                <a:lnTo>
                  <a:pt x="908508" y="897783"/>
                </a:lnTo>
                <a:lnTo>
                  <a:pt x="911741" y="899513"/>
                </a:lnTo>
                <a:lnTo>
                  <a:pt x="918722" y="901434"/>
                </a:lnTo>
                <a:lnTo>
                  <a:pt x="921091" y="903216"/>
                </a:lnTo>
                <a:lnTo>
                  <a:pt x="922670" y="905674"/>
                </a:lnTo>
                <a:lnTo>
                  <a:pt x="925205" y="912677"/>
                </a:lnTo>
                <a:lnTo>
                  <a:pt x="926684" y="913252"/>
                </a:lnTo>
                <a:lnTo>
                  <a:pt x="932291" y="914060"/>
                </a:lnTo>
                <a:lnTo>
                  <a:pt x="925829" y="9144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7"/>
          <p:cNvSpPr/>
          <p:nvPr/>
        </p:nvSpPr>
        <p:spPr>
          <a:xfrm>
            <a:off x="2926080" y="5795009"/>
            <a:ext cx="502921" cy="506198"/>
          </a:xfrm>
          <a:custGeom>
            <a:avLst/>
            <a:gdLst/>
            <a:ahLst/>
            <a:cxnLst/>
            <a:rect l="0" t="0" r="0" b="0"/>
            <a:pathLst>
              <a:path w="502921" h="506198">
                <a:moveTo>
                  <a:pt x="0" y="491491"/>
                </a:moveTo>
                <a:lnTo>
                  <a:pt x="0" y="503626"/>
                </a:lnTo>
                <a:lnTo>
                  <a:pt x="2540" y="505931"/>
                </a:lnTo>
                <a:lnTo>
                  <a:pt x="6773" y="506197"/>
                </a:lnTo>
                <a:lnTo>
                  <a:pt x="19682" y="503568"/>
                </a:lnTo>
                <a:lnTo>
                  <a:pt x="24834" y="499821"/>
                </a:lnTo>
                <a:lnTo>
                  <a:pt x="38261" y="487186"/>
                </a:lnTo>
                <a:lnTo>
                  <a:pt x="59486" y="466228"/>
                </a:lnTo>
                <a:lnTo>
                  <a:pt x="71312" y="451053"/>
                </a:lnTo>
                <a:lnTo>
                  <a:pt x="78021" y="441672"/>
                </a:lnTo>
                <a:lnTo>
                  <a:pt x="92249" y="427862"/>
                </a:lnTo>
                <a:lnTo>
                  <a:pt x="99599" y="422402"/>
                </a:lnTo>
                <a:lnTo>
                  <a:pt x="111153" y="409561"/>
                </a:lnTo>
                <a:lnTo>
                  <a:pt x="120521" y="395387"/>
                </a:lnTo>
                <a:lnTo>
                  <a:pt x="128918" y="380621"/>
                </a:lnTo>
                <a:lnTo>
                  <a:pt x="140270" y="365592"/>
                </a:lnTo>
                <a:lnTo>
                  <a:pt x="152512" y="350445"/>
                </a:lnTo>
                <a:lnTo>
                  <a:pt x="162186" y="335247"/>
                </a:lnTo>
                <a:lnTo>
                  <a:pt x="170354" y="325098"/>
                </a:lnTo>
                <a:lnTo>
                  <a:pt x="180879" y="313253"/>
                </a:lnTo>
                <a:lnTo>
                  <a:pt x="192976" y="300275"/>
                </a:lnTo>
                <a:lnTo>
                  <a:pt x="202311" y="289083"/>
                </a:lnTo>
                <a:lnTo>
                  <a:pt x="209804" y="279083"/>
                </a:lnTo>
                <a:lnTo>
                  <a:pt x="216069" y="269875"/>
                </a:lnTo>
                <a:lnTo>
                  <a:pt x="222786" y="261196"/>
                </a:lnTo>
                <a:lnTo>
                  <a:pt x="229804" y="252872"/>
                </a:lnTo>
                <a:lnTo>
                  <a:pt x="237022" y="244781"/>
                </a:lnTo>
                <a:lnTo>
                  <a:pt x="251816" y="229018"/>
                </a:lnTo>
                <a:lnTo>
                  <a:pt x="259317" y="221259"/>
                </a:lnTo>
                <a:lnTo>
                  <a:pt x="271938" y="209736"/>
                </a:lnTo>
                <a:lnTo>
                  <a:pt x="306281" y="180000"/>
                </a:lnTo>
                <a:lnTo>
                  <a:pt x="319757" y="165720"/>
                </a:lnTo>
                <a:lnTo>
                  <a:pt x="330011" y="152390"/>
                </a:lnTo>
                <a:lnTo>
                  <a:pt x="338117" y="139693"/>
                </a:lnTo>
                <a:lnTo>
                  <a:pt x="346062" y="129959"/>
                </a:lnTo>
                <a:lnTo>
                  <a:pt x="361661" y="115756"/>
                </a:lnTo>
                <a:lnTo>
                  <a:pt x="377062" y="101824"/>
                </a:lnTo>
                <a:lnTo>
                  <a:pt x="396625" y="83087"/>
                </a:lnTo>
                <a:lnTo>
                  <a:pt x="442428" y="37612"/>
                </a:lnTo>
                <a:lnTo>
                  <a:pt x="454021" y="29417"/>
                </a:lnTo>
                <a:lnTo>
                  <a:pt x="465947" y="23234"/>
                </a:lnTo>
                <a:lnTo>
                  <a:pt x="474461" y="18029"/>
                </a:lnTo>
                <a:lnTo>
                  <a:pt x="5029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8"/>
          <p:cNvSpPr/>
          <p:nvPr/>
        </p:nvSpPr>
        <p:spPr>
          <a:xfrm>
            <a:off x="2754630" y="4594859"/>
            <a:ext cx="480060" cy="240031"/>
          </a:xfrm>
          <a:custGeom>
            <a:avLst/>
            <a:gdLst/>
            <a:ahLst/>
            <a:cxnLst/>
            <a:rect l="0" t="0" r="0" b="0"/>
            <a:pathLst>
              <a:path w="480060" h="240031">
                <a:moveTo>
                  <a:pt x="0" y="0"/>
                </a:moveTo>
                <a:lnTo>
                  <a:pt x="24271" y="6068"/>
                </a:lnTo>
                <a:lnTo>
                  <a:pt x="32690" y="7856"/>
                </a:lnTo>
                <a:lnTo>
                  <a:pt x="45432" y="9842"/>
                </a:lnTo>
                <a:lnTo>
                  <a:pt x="50608" y="11641"/>
                </a:lnTo>
                <a:lnTo>
                  <a:pt x="59746" y="17028"/>
                </a:lnTo>
                <a:lnTo>
                  <a:pt x="71427" y="23655"/>
                </a:lnTo>
                <a:lnTo>
                  <a:pt x="87625" y="32103"/>
                </a:lnTo>
                <a:lnTo>
                  <a:pt x="141769" y="59418"/>
                </a:lnTo>
                <a:lnTo>
                  <a:pt x="150392" y="65012"/>
                </a:lnTo>
                <a:lnTo>
                  <a:pt x="158681" y="71282"/>
                </a:lnTo>
                <a:lnTo>
                  <a:pt x="166748" y="78001"/>
                </a:lnTo>
                <a:lnTo>
                  <a:pt x="174665" y="83751"/>
                </a:lnTo>
                <a:lnTo>
                  <a:pt x="182483" y="88854"/>
                </a:lnTo>
                <a:lnTo>
                  <a:pt x="190235" y="93526"/>
                </a:lnTo>
                <a:lnTo>
                  <a:pt x="197943" y="99181"/>
                </a:lnTo>
                <a:lnTo>
                  <a:pt x="205622" y="105491"/>
                </a:lnTo>
                <a:lnTo>
                  <a:pt x="213281" y="112237"/>
                </a:lnTo>
                <a:lnTo>
                  <a:pt x="223467" y="120545"/>
                </a:lnTo>
                <a:lnTo>
                  <a:pt x="248332" y="139936"/>
                </a:lnTo>
                <a:lnTo>
                  <a:pt x="259534" y="149171"/>
                </a:lnTo>
                <a:lnTo>
                  <a:pt x="269543" y="157867"/>
                </a:lnTo>
                <a:lnTo>
                  <a:pt x="278755" y="166205"/>
                </a:lnTo>
                <a:lnTo>
                  <a:pt x="287436" y="173034"/>
                </a:lnTo>
                <a:lnTo>
                  <a:pt x="295764" y="178856"/>
                </a:lnTo>
                <a:lnTo>
                  <a:pt x="303856" y="184007"/>
                </a:lnTo>
                <a:lnTo>
                  <a:pt x="311790" y="188712"/>
                </a:lnTo>
                <a:lnTo>
                  <a:pt x="319620" y="193118"/>
                </a:lnTo>
                <a:lnTo>
                  <a:pt x="335093" y="201400"/>
                </a:lnTo>
                <a:lnTo>
                  <a:pt x="350437" y="209315"/>
                </a:lnTo>
                <a:lnTo>
                  <a:pt x="358084" y="214473"/>
                </a:lnTo>
                <a:lnTo>
                  <a:pt x="365723" y="220452"/>
                </a:lnTo>
                <a:lnTo>
                  <a:pt x="373355" y="226978"/>
                </a:lnTo>
                <a:lnTo>
                  <a:pt x="380983" y="231329"/>
                </a:lnTo>
                <a:lnTo>
                  <a:pt x="388609" y="234229"/>
                </a:lnTo>
                <a:lnTo>
                  <a:pt x="402585" y="237452"/>
                </a:lnTo>
                <a:lnTo>
                  <a:pt x="413030" y="238885"/>
                </a:lnTo>
                <a:lnTo>
                  <a:pt x="425292" y="239521"/>
                </a:lnTo>
                <a:lnTo>
                  <a:pt x="443089" y="239880"/>
                </a:lnTo>
                <a:lnTo>
                  <a:pt x="480059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9"/>
          <p:cNvSpPr/>
          <p:nvPr/>
        </p:nvSpPr>
        <p:spPr>
          <a:xfrm>
            <a:off x="3634740" y="4171950"/>
            <a:ext cx="422911" cy="308610"/>
          </a:xfrm>
          <a:custGeom>
            <a:avLst/>
            <a:gdLst/>
            <a:ahLst/>
            <a:cxnLst/>
            <a:rect l="0" t="0" r="0" b="0"/>
            <a:pathLst>
              <a:path w="422911" h="308610">
                <a:moveTo>
                  <a:pt x="0" y="308609"/>
                </a:moveTo>
                <a:lnTo>
                  <a:pt x="15909" y="292701"/>
                </a:lnTo>
                <a:lnTo>
                  <a:pt x="23306" y="286573"/>
                </a:lnTo>
                <a:lnTo>
                  <a:pt x="45071" y="269606"/>
                </a:lnTo>
                <a:lnTo>
                  <a:pt x="55447" y="261017"/>
                </a:lnTo>
                <a:lnTo>
                  <a:pt x="64905" y="252751"/>
                </a:lnTo>
                <a:lnTo>
                  <a:pt x="73750" y="244701"/>
                </a:lnTo>
                <a:lnTo>
                  <a:pt x="100511" y="218822"/>
                </a:lnTo>
                <a:lnTo>
                  <a:pt x="116537" y="203031"/>
                </a:lnTo>
                <a:lnTo>
                  <a:pt x="131031" y="189964"/>
                </a:lnTo>
                <a:lnTo>
                  <a:pt x="144504" y="178713"/>
                </a:lnTo>
                <a:lnTo>
                  <a:pt x="173444" y="155628"/>
                </a:lnTo>
                <a:lnTo>
                  <a:pt x="211706" y="124201"/>
                </a:lnTo>
                <a:lnTo>
                  <a:pt x="232577" y="108200"/>
                </a:lnTo>
                <a:lnTo>
                  <a:pt x="254111" y="92454"/>
                </a:lnTo>
                <a:lnTo>
                  <a:pt x="276087" y="76875"/>
                </a:lnTo>
                <a:lnTo>
                  <a:pt x="293278" y="65220"/>
                </a:lnTo>
                <a:lnTo>
                  <a:pt x="307279" y="56180"/>
                </a:lnTo>
                <a:lnTo>
                  <a:pt x="319152" y="48883"/>
                </a:lnTo>
                <a:lnTo>
                  <a:pt x="332148" y="41478"/>
                </a:lnTo>
                <a:lnTo>
                  <a:pt x="360135" y="26478"/>
                </a:lnTo>
                <a:lnTo>
                  <a:pt x="382733" y="14731"/>
                </a:lnTo>
                <a:lnTo>
                  <a:pt x="4229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"/>
          <p:cNvSpPr/>
          <p:nvPr/>
        </p:nvSpPr>
        <p:spPr>
          <a:xfrm>
            <a:off x="3760470" y="4240529"/>
            <a:ext cx="388621" cy="285751"/>
          </a:xfrm>
          <a:custGeom>
            <a:avLst/>
            <a:gdLst/>
            <a:ahLst/>
            <a:cxnLst/>
            <a:rect l="0" t="0" r="0" b="0"/>
            <a:pathLst>
              <a:path w="388621" h="285751">
                <a:moveTo>
                  <a:pt x="0" y="285750"/>
                </a:moveTo>
                <a:lnTo>
                  <a:pt x="6067" y="273615"/>
                </a:lnTo>
                <a:lnTo>
                  <a:pt x="10395" y="268770"/>
                </a:lnTo>
                <a:lnTo>
                  <a:pt x="21976" y="260000"/>
                </a:lnTo>
                <a:lnTo>
                  <a:pt x="27351" y="254614"/>
                </a:lnTo>
                <a:lnTo>
                  <a:pt x="32203" y="248483"/>
                </a:lnTo>
                <a:lnTo>
                  <a:pt x="36709" y="241855"/>
                </a:lnTo>
                <a:lnTo>
                  <a:pt x="42253" y="236167"/>
                </a:lnTo>
                <a:lnTo>
                  <a:pt x="48488" y="231105"/>
                </a:lnTo>
                <a:lnTo>
                  <a:pt x="55185" y="226460"/>
                </a:lnTo>
                <a:lnTo>
                  <a:pt x="131357" y="165313"/>
                </a:lnTo>
                <a:lnTo>
                  <a:pt x="163771" y="140689"/>
                </a:lnTo>
                <a:lnTo>
                  <a:pt x="255111" y="74706"/>
                </a:lnTo>
                <a:lnTo>
                  <a:pt x="274214" y="59964"/>
                </a:lnTo>
                <a:lnTo>
                  <a:pt x="289489" y="47596"/>
                </a:lnTo>
                <a:lnTo>
                  <a:pt x="302213" y="38081"/>
                </a:lnTo>
                <a:lnTo>
                  <a:pt x="313235" y="30468"/>
                </a:lnTo>
                <a:lnTo>
                  <a:pt x="323123" y="24122"/>
                </a:lnTo>
                <a:lnTo>
                  <a:pt x="332255" y="18621"/>
                </a:lnTo>
                <a:lnTo>
                  <a:pt x="340883" y="13684"/>
                </a:lnTo>
                <a:lnTo>
                  <a:pt x="349176" y="9123"/>
                </a:lnTo>
                <a:lnTo>
                  <a:pt x="357244" y="6082"/>
                </a:lnTo>
                <a:lnTo>
                  <a:pt x="365162" y="4055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"/>
          <p:cNvSpPr/>
          <p:nvPr/>
        </p:nvSpPr>
        <p:spPr>
          <a:xfrm>
            <a:off x="3931920" y="5760719"/>
            <a:ext cx="308610" cy="217171"/>
          </a:xfrm>
          <a:custGeom>
            <a:avLst/>
            <a:gdLst/>
            <a:ahLst/>
            <a:cxnLst/>
            <a:rect l="0" t="0" r="0" b="0"/>
            <a:pathLst>
              <a:path w="308610" h="217171">
                <a:moveTo>
                  <a:pt x="0" y="0"/>
                </a:moveTo>
                <a:lnTo>
                  <a:pt x="6067" y="18204"/>
                </a:lnTo>
                <a:lnTo>
                  <a:pt x="9125" y="24836"/>
                </a:lnTo>
                <a:lnTo>
                  <a:pt x="12433" y="30527"/>
                </a:lnTo>
                <a:lnTo>
                  <a:pt x="15909" y="35592"/>
                </a:lnTo>
                <a:lnTo>
                  <a:pt x="20766" y="40238"/>
                </a:lnTo>
                <a:lnTo>
                  <a:pt x="26544" y="44606"/>
                </a:lnTo>
                <a:lnTo>
                  <a:pt x="140867" y="118573"/>
                </a:lnTo>
                <a:lnTo>
                  <a:pt x="183680" y="144986"/>
                </a:lnTo>
                <a:lnTo>
                  <a:pt x="198653" y="153808"/>
                </a:lnTo>
                <a:lnTo>
                  <a:pt x="213716" y="163499"/>
                </a:lnTo>
                <a:lnTo>
                  <a:pt x="228837" y="173769"/>
                </a:lnTo>
                <a:lnTo>
                  <a:pt x="243997" y="184426"/>
                </a:lnTo>
                <a:lnTo>
                  <a:pt x="256645" y="191531"/>
                </a:lnTo>
                <a:lnTo>
                  <a:pt x="267617" y="196267"/>
                </a:lnTo>
                <a:lnTo>
                  <a:pt x="277471" y="199425"/>
                </a:lnTo>
                <a:lnTo>
                  <a:pt x="285310" y="202801"/>
                </a:lnTo>
                <a:lnTo>
                  <a:pt x="291807" y="206320"/>
                </a:lnTo>
                <a:lnTo>
                  <a:pt x="308609" y="217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2"/>
          <p:cNvSpPr/>
          <p:nvPr/>
        </p:nvSpPr>
        <p:spPr>
          <a:xfrm>
            <a:off x="4011929" y="5577839"/>
            <a:ext cx="331472" cy="320041"/>
          </a:xfrm>
          <a:custGeom>
            <a:avLst/>
            <a:gdLst/>
            <a:ahLst/>
            <a:cxnLst/>
            <a:rect l="0" t="0" r="0" b="0"/>
            <a:pathLst>
              <a:path w="331472" h="320041">
                <a:moveTo>
                  <a:pt x="0" y="0"/>
                </a:moveTo>
                <a:lnTo>
                  <a:pt x="6069" y="18204"/>
                </a:lnTo>
                <a:lnTo>
                  <a:pt x="7856" y="24836"/>
                </a:lnTo>
                <a:lnTo>
                  <a:pt x="9048" y="30527"/>
                </a:lnTo>
                <a:lnTo>
                  <a:pt x="9842" y="35592"/>
                </a:lnTo>
                <a:lnTo>
                  <a:pt x="14111" y="44606"/>
                </a:lnTo>
                <a:lnTo>
                  <a:pt x="21512" y="55385"/>
                </a:lnTo>
                <a:lnTo>
                  <a:pt x="33268" y="72876"/>
                </a:lnTo>
                <a:lnTo>
                  <a:pt x="39959" y="80334"/>
                </a:lnTo>
                <a:lnTo>
                  <a:pt x="46960" y="86576"/>
                </a:lnTo>
                <a:lnTo>
                  <a:pt x="54166" y="92007"/>
                </a:lnTo>
                <a:lnTo>
                  <a:pt x="61511" y="98169"/>
                </a:lnTo>
                <a:lnTo>
                  <a:pt x="68947" y="104816"/>
                </a:lnTo>
                <a:lnTo>
                  <a:pt x="76445" y="111787"/>
                </a:lnTo>
                <a:lnTo>
                  <a:pt x="86523" y="120245"/>
                </a:lnTo>
                <a:lnTo>
                  <a:pt x="111268" y="139803"/>
                </a:lnTo>
                <a:lnTo>
                  <a:pt x="122439" y="147812"/>
                </a:lnTo>
                <a:lnTo>
                  <a:pt x="132426" y="154421"/>
                </a:lnTo>
                <a:lnTo>
                  <a:pt x="141624" y="160098"/>
                </a:lnTo>
                <a:lnTo>
                  <a:pt x="150297" y="166422"/>
                </a:lnTo>
                <a:lnTo>
                  <a:pt x="158618" y="173178"/>
                </a:lnTo>
                <a:lnTo>
                  <a:pt x="166706" y="180222"/>
                </a:lnTo>
                <a:lnTo>
                  <a:pt x="180987" y="191268"/>
                </a:lnTo>
                <a:lnTo>
                  <a:pt x="235942" y="232074"/>
                </a:lnTo>
                <a:lnTo>
                  <a:pt x="247465" y="241076"/>
                </a:lnTo>
                <a:lnTo>
                  <a:pt x="256417" y="248348"/>
                </a:lnTo>
                <a:lnTo>
                  <a:pt x="264925" y="255735"/>
                </a:lnTo>
                <a:lnTo>
                  <a:pt x="273136" y="263200"/>
                </a:lnTo>
                <a:lnTo>
                  <a:pt x="289034" y="278268"/>
                </a:lnTo>
                <a:lnTo>
                  <a:pt x="331471" y="320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3"/>
          <p:cNvSpPr/>
          <p:nvPr/>
        </p:nvSpPr>
        <p:spPr>
          <a:xfrm>
            <a:off x="3429470" y="6069376"/>
            <a:ext cx="468160" cy="239984"/>
          </a:xfrm>
          <a:custGeom>
            <a:avLst/>
            <a:gdLst/>
            <a:ahLst/>
            <a:cxnLst/>
            <a:rect l="0" t="0" r="0" b="0"/>
            <a:pathLst>
              <a:path w="468160" h="239984">
                <a:moveTo>
                  <a:pt x="10959" y="239983"/>
                </a:moveTo>
                <a:lnTo>
                  <a:pt x="4892" y="239983"/>
                </a:lnTo>
                <a:lnTo>
                  <a:pt x="3104" y="238714"/>
                </a:lnTo>
                <a:lnTo>
                  <a:pt x="1913" y="236597"/>
                </a:lnTo>
                <a:lnTo>
                  <a:pt x="589" y="230858"/>
                </a:lnTo>
                <a:lnTo>
                  <a:pt x="0" y="224075"/>
                </a:lnTo>
                <a:lnTo>
                  <a:pt x="1114" y="220487"/>
                </a:lnTo>
                <a:lnTo>
                  <a:pt x="5737" y="213116"/>
                </a:lnTo>
                <a:lnTo>
                  <a:pt x="7477" y="208102"/>
                </a:lnTo>
                <a:lnTo>
                  <a:pt x="8638" y="202219"/>
                </a:lnTo>
                <a:lnTo>
                  <a:pt x="9412" y="195757"/>
                </a:lnTo>
                <a:lnTo>
                  <a:pt x="11198" y="190179"/>
                </a:lnTo>
                <a:lnTo>
                  <a:pt x="13658" y="185191"/>
                </a:lnTo>
                <a:lnTo>
                  <a:pt x="16569" y="180595"/>
                </a:lnTo>
                <a:lnTo>
                  <a:pt x="18509" y="176261"/>
                </a:lnTo>
                <a:lnTo>
                  <a:pt x="19803" y="172102"/>
                </a:lnTo>
                <a:lnTo>
                  <a:pt x="20665" y="168059"/>
                </a:lnTo>
                <a:lnTo>
                  <a:pt x="22510" y="164093"/>
                </a:lnTo>
                <a:lnTo>
                  <a:pt x="25010" y="160180"/>
                </a:lnTo>
                <a:lnTo>
                  <a:pt x="50283" y="126571"/>
                </a:lnTo>
                <a:lnTo>
                  <a:pt x="56225" y="117385"/>
                </a:lnTo>
                <a:lnTo>
                  <a:pt x="60187" y="109992"/>
                </a:lnTo>
                <a:lnTo>
                  <a:pt x="62828" y="103792"/>
                </a:lnTo>
                <a:lnTo>
                  <a:pt x="65858" y="98389"/>
                </a:lnTo>
                <a:lnTo>
                  <a:pt x="69149" y="93517"/>
                </a:lnTo>
                <a:lnTo>
                  <a:pt x="72612" y="88999"/>
                </a:lnTo>
                <a:lnTo>
                  <a:pt x="76191" y="84717"/>
                </a:lnTo>
                <a:lnTo>
                  <a:pt x="79847" y="80593"/>
                </a:lnTo>
                <a:lnTo>
                  <a:pt x="87297" y="72623"/>
                </a:lnTo>
                <a:lnTo>
                  <a:pt x="94840" y="64848"/>
                </a:lnTo>
                <a:lnTo>
                  <a:pt x="102440" y="58456"/>
                </a:lnTo>
                <a:lnTo>
                  <a:pt x="124431" y="41195"/>
                </a:lnTo>
                <a:lnTo>
                  <a:pt x="133597" y="35068"/>
                </a:lnTo>
                <a:lnTo>
                  <a:pt x="147169" y="28260"/>
                </a:lnTo>
                <a:lnTo>
                  <a:pt x="160820" y="21847"/>
                </a:lnTo>
                <a:lnTo>
                  <a:pt x="175354" y="16034"/>
                </a:lnTo>
                <a:lnTo>
                  <a:pt x="182786" y="14484"/>
                </a:lnTo>
                <a:lnTo>
                  <a:pt x="190281" y="13450"/>
                </a:lnTo>
                <a:lnTo>
                  <a:pt x="197817" y="11491"/>
                </a:lnTo>
                <a:lnTo>
                  <a:pt x="205381" y="8915"/>
                </a:lnTo>
                <a:lnTo>
                  <a:pt x="219289" y="3936"/>
                </a:lnTo>
                <a:lnTo>
                  <a:pt x="229704" y="1724"/>
                </a:lnTo>
                <a:lnTo>
                  <a:pt x="241953" y="740"/>
                </a:lnTo>
                <a:lnTo>
                  <a:pt x="248775" y="478"/>
                </a:lnTo>
                <a:lnTo>
                  <a:pt x="322563" y="0"/>
                </a:lnTo>
                <a:lnTo>
                  <a:pt x="331726" y="1254"/>
                </a:lnTo>
                <a:lnTo>
                  <a:pt x="340373" y="3361"/>
                </a:lnTo>
                <a:lnTo>
                  <a:pt x="348679" y="6034"/>
                </a:lnTo>
                <a:lnTo>
                  <a:pt x="361294" y="9006"/>
                </a:lnTo>
                <a:lnTo>
                  <a:pt x="366436" y="9799"/>
                </a:lnTo>
                <a:lnTo>
                  <a:pt x="375536" y="14066"/>
                </a:lnTo>
                <a:lnTo>
                  <a:pt x="379740" y="16982"/>
                </a:lnTo>
                <a:lnTo>
                  <a:pt x="387799" y="20222"/>
                </a:lnTo>
                <a:lnTo>
                  <a:pt x="391726" y="21086"/>
                </a:lnTo>
                <a:lnTo>
                  <a:pt x="399476" y="25432"/>
                </a:lnTo>
                <a:lnTo>
                  <a:pt x="408731" y="32503"/>
                </a:lnTo>
                <a:lnTo>
                  <a:pt x="413384" y="33470"/>
                </a:lnTo>
                <a:lnTo>
                  <a:pt x="416402" y="33728"/>
                </a:lnTo>
                <a:lnTo>
                  <a:pt x="419684" y="35170"/>
                </a:lnTo>
                <a:lnTo>
                  <a:pt x="429102" y="41997"/>
                </a:lnTo>
                <a:lnTo>
                  <a:pt x="431751" y="44039"/>
                </a:lnTo>
                <a:lnTo>
                  <a:pt x="436315" y="44947"/>
                </a:lnTo>
                <a:lnTo>
                  <a:pt x="439310" y="45189"/>
                </a:lnTo>
                <a:lnTo>
                  <a:pt x="441306" y="46621"/>
                </a:lnTo>
                <a:lnTo>
                  <a:pt x="442637" y="48845"/>
                </a:lnTo>
                <a:lnTo>
                  <a:pt x="443525" y="51598"/>
                </a:lnTo>
                <a:lnTo>
                  <a:pt x="445386" y="53433"/>
                </a:lnTo>
                <a:lnTo>
                  <a:pt x="447897" y="54657"/>
                </a:lnTo>
                <a:lnTo>
                  <a:pt x="454985" y="56620"/>
                </a:lnTo>
                <a:lnTo>
                  <a:pt x="462281" y="56960"/>
                </a:lnTo>
                <a:lnTo>
                  <a:pt x="464240" y="58278"/>
                </a:lnTo>
                <a:lnTo>
                  <a:pt x="465546" y="60427"/>
                </a:lnTo>
                <a:lnTo>
                  <a:pt x="467930" y="67822"/>
                </a:lnTo>
                <a:lnTo>
                  <a:pt x="468159" y="799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4"/>
          <p:cNvSpPr/>
          <p:nvPr/>
        </p:nvSpPr>
        <p:spPr>
          <a:xfrm>
            <a:off x="3360420" y="4194809"/>
            <a:ext cx="331471" cy="89852"/>
          </a:xfrm>
          <a:custGeom>
            <a:avLst/>
            <a:gdLst/>
            <a:ahLst/>
            <a:cxnLst/>
            <a:rect l="0" t="0" r="0" b="0"/>
            <a:pathLst>
              <a:path w="331471" h="89852">
                <a:moveTo>
                  <a:pt x="0" y="57150"/>
                </a:moveTo>
                <a:lnTo>
                  <a:pt x="9841" y="66992"/>
                </a:lnTo>
                <a:lnTo>
                  <a:pt x="14110" y="67874"/>
                </a:lnTo>
                <a:lnTo>
                  <a:pt x="17026" y="68110"/>
                </a:lnTo>
                <a:lnTo>
                  <a:pt x="21511" y="69536"/>
                </a:lnTo>
                <a:lnTo>
                  <a:pt x="27041" y="71758"/>
                </a:lnTo>
                <a:lnTo>
                  <a:pt x="42030" y="78380"/>
                </a:lnTo>
                <a:lnTo>
                  <a:pt x="50694" y="79528"/>
                </a:lnTo>
                <a:lnTo>
                  <a:pt x="57667" y="79796"/>
                </a:lnTo>
                <a:lnTo>
                  <a:pt x="77782" y="79998"/>
                </a:lnTo>
                <a:lnTo>
                  <a:pt x="95723" y="80009"/>
                </a:lnTo>
                <a:lnTo>
                  <a:pt x="99375" y="81280"/>
                </a:lnTo>
                <a:lnTo>
                  <a:pt x="103080" y="83397"/>
                </a:lnTo>
                <a:lnTo>
                  <a:pt x="106820" y="86078"/>
                </a:lnTo>
                <a:lnTo>
                  <a:pt x="110583" y="87866"/>
                </a:lnTo>
                <a:lnTo>
                  <a:pt x="118151" y="89851"/>
                </a:lnTo>
                <a:lnTo>
                  <a:pt x="124487" y="89111"/>
                </a:lnTo>
                <a:lnTo>
                  <a:pt x="132521" y="87348"/>
                </a:lnTo>
                <a:lnTo>
                  <a:pt x="141687" y="84902"/>
                </a:lnTo>
                <a:lnTo>
                  <a:pt x="150338" y="83272"/>
                </a:lnTo>
                <a:lnTo>
                  <a:pt x="158645" y="82184"/>
                </a:lnTo>
                <a:lnTo>
                  <a:pt x="166724" y="81460"/>
                </a:lnTo>
                <a:lnTo>
                  <a:pt x="173379" y="80977"/>
                </a:lnTo>
                <a:lnTo>
                  <a:pt x="184160" y="80440"/>
                </a:lnTo>
                <a:lnTo>
                  <a:pt x="188813" y="79027"/>
                </a:lnTo>
                <a:lnTo>
                  <a:pt x="193185" y="76815"/>
                </a:lnTo>
                <a:lnTo>
                  <a:pt x="197370" y="74070"/>
                </a:lnTo>
                <a:lnTo>
                  <a:pt x="202700" y="72240"/>
                </a:lnTo>
                <a:lnTo>
                  <a:pt x="208793" y="71020"/>
                </a:lnTo>
                <a:lnTo>
                  <a:pt x="215395" y="70207"/>
                </a:lnTo>
                <a:lnTo>
                  <a:pt x="221067" y="68395"/>
                </a:lnTo>
                <a:lnTo>
                  <a:pt x="226118" y="65917"/>
                </a:lnTo>
                <a:lnTo>
                  <a:pt x="230755" y="62995"/>
                </a:lnTo>
                <a:lnTo>
                  <a:pt x="235117" y="61047"/>
                </a:lnTo>
                <a:lnTo>
                  <a:pt x="243349" y="58882"/>
                </a:lnTo>
                <a:lnTo>
                  <a:pt x="247323" y="57035"/>
                </a:lnTo>
                <a:lnTo>
                  <a:pt x="251242" y="54533"/>
                </a:lnTo>
                <a:lnTo>
                  <a:pt x="255125" y="51596"/>
                </a:lnTo>
                <a:lnTo>
                  <a:pt x="258983" y="48367"/>
                </a:lnTo>
                <a:lnTo>
                  <a:pt x="262825" y="44945"/>
                </a:lnTo>
                <a:lnTo>
                  <a:pt x="266657" y="41393"/>
                </a:lnTo>
                <a:lnTo>
                  <a:pt x="284185" y="24259"/>
                </a:lnTo>
                <a:lnTo>
                  <a:pt x="289787" y="19983"/>
                </a:lnTo>
                <a:lnTo>
                  <a:pt x="294791" y="17132"/>
                </a:lnTo>
                <a:lnTo>
                  <a:pt x="305880" y="12557"/>
                </a:lnTo>
                <a:lnTo>
                  <a:pt x="308060" y="10911"/>
                </a:lnTo>
                <a:lnTo>
                  <a:pt x="310783" y="8544"/>
                </a:lnTo>
                <a:lnTo>
                  <a:pt x="313869" y="5697"/>
                </a:lnTo>
                <a:lnTo>
                  <a:pt x="317196" y="3798"/>
                </a:lnTo>
                <a:lnTo>
                  <a:pt x="320683" y="2532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"/>
          <p:cNvSpPr/>
          <p:nvPr/>
        </p:nvSpPr>
        <p:spPr>
          <a:xfrm>
            <a:off x="4835132" y="4423409"/>
            <a:ext cx="274078" cy="639924"/>
          </a:xfrm>
          <a:custGeom>
            <a:avLst/>
            <a:gdLst/>
            <a:ahLst/>
            <a:cxnLst/>
            <a:rect l="0" t="0" r="0" b="0"/>
            <a:pathLst>
              <a:path w="274078" h="639924">
                <a:moveTo>
                  <a:pt x="274077" y="0"/>
                </a:moveTo>
                <a:lnTo>
                  <a:pt x="255874" y="6068"/>
                </a:lnTo>
                <a:lnTo>
                  <a:pt x="249242" y="7856"/>
                </a:lnTo>
                <a:lnTo>
                  <a:pt x="243551" y="9047"/>
                </a:lnTo>
                <a:lnTo>
                  <a:pt x="238486" y="9842"/>
                </a:lnTo>
                <a:lnTo>
                  <a:pt x="233840" y="10371"/>
                </a:lnTo>
                <a:lnTo>
                  <a:pt x="225291" y="10960"/>
                </a:lnTo>
                <a:lnTo>
                  <a:pt x="221233" y="12386"/>
                </a:lnTo>
                <a:lnTo>
                  <a:pt x="213338" y="17359"/>
                </a:lnTo>
                <a:lnTo>
                  <a:pt x="206914" y="23003"/>
                </a:lnTo>
                <a:lnTo>
                  <a:pt x="189617" y="39434"/>
                </a:lnTo>
                <a:lnTo>
                  <a:pt x="9085" y="219273"/>
                </a:lnTo>
                <a:lnTo>
                  <a:pt x="5976" y="223653"/>
                </a:lnTo>
                <a:lnTo>
                  <a:pt x="2521" y="231905"/>
                </a:lnTo>
                <a:lnTo>
                  <a:pt x="0" y="249158"/>
                </a:lnTo>
                <a:lnTo>
                  <a:pt x="1189" y="249925"/>
                </a:lnTo>
                <a:lnTo>
                  <a:pt x="5897" y="250778"/>
                </a:lnTo>
                <a:lnTo>
                  <a:pt x="12223" y="251157"/>
                </a:lnTo>
                <a:lnTo>
                  <a:pt x="19268" y="251326"/>
                </a:lnTo>
                <a:lnTo>
                  <a:pt x="26632" y="251401"/>
                </a:lnTo>
                <a:lnTo>
                  <a:pt x="31644" y="250151"/>
                </a:lnTo>
                <a:lnTo>
                  <a:pt x="37525" y="248047"/>
                </a:lnTo>
                <a:lnTo>
                  <a:pt x="43986" y="245375"/>
                </a:lnTo>
                <a:lnTo>
                  <a:pt x="52103" y="243594"/>
                </a:lnTo>
                <a:lnTo>
                  <a:pt x="61324" y="242406"/>
                </a:lnTo>
                <a:lnTo>
                  <a:pt x="71282" y="241614"/>
                </a:lnTo>
                <a:lnTo>
                  <a:pt x="84271" y="239816"/>
                </a:lnTo>
                <a:lnTo>
                  <a:pt x="115635" y="234432"/>
                </a:lnTo>
                <a:lnTo>
                  <a:pt x="129080" y="233758"/>
                </a:lnTo>
                <a:lnTo>
                  <a:pt x="140582" y="234579"/>
                </a:lnTo>
                <a:lnTo>
                  <a:pt x="150791" y="236396"/>
                </a:lnTo>
                <a:lnTo>
                  <a:pt x="160136" y="237608"/>
                </a:lnTo>
                <a:lnTo>
                  <a:pt x="168907" y="238415"/>
                </a:lnTo>
                <a:lnTo>
                  <a:pt x="177294" y="238954"/>
                </a:lnTo>
                <a:lnTo>
                  <a:pt x="185425" y="240583"/>
                </a:lnTo>
                <a:lnTo>
                  <a:pt x="193386" y="242939"/>
                </a:lnTo>
                <a:lnTo>
                  <a:pt x="201233" y="245779"/>
                </a:lnTo>
                <a:lnTo>
                  <a:pt x="207734" y="248943"/>
                </a:lnTo>
                <a:lnTo>
                  <a:pt x="213339" y="252322"/>
                </a:lnTo>
                <a:lnTo>
                  <a:pt x="218345" y="255845"/>
                </a:lnTo>
                <a:lnTo>
                  <a:pt x="224223" y="260733"/>
                </a:lnTo>
                <a:lnTo>
                  <a:pt x="230681" y="266533"/>
                </a:lnTo>
                <a:lnTo>
                  <a:pt x="237526" y="272938"/>
                </a:lnTo>
                <a:lnTo>
                  <a:pt x="243360" y="279749"/>
                </a:lnTo>
                <a:lnTo>
                  <a:pt x="248519" y="286830"/>
                </a:lnTo>
                <a:lnTo>
                  <a:pt x="253229" y="294090"/>
                </a:lnTo>
                <a:lnTo>
                  <a:pt x="258461" y="308930"/>
                </a:lnTo>
                <a:lnTo>
                  <a:pt x="262057" y="326532"/>
                </a:lnTo>
                <a:lnTo>
                  <a:pt x="267889" y="351289"/>
                </a:lnTo>
                <a:lnTo>
                  <a:pt x="268681" y="363733"/>
                </a:lnTo>
                <a:lnTo>
                  <a:pt x="267940" y="375839"/>
                </a:lnTo>
                <a:lnTo>
                  <a:pt x="266176" y="387719"/>
                </a:lnTo>
                <a:lnTo>
                  <a:pt x="262460" y="401990"/>
                </a:lnTo>
                <a:lnTo>
                  <a:pt x="257442" y="417853"/>
                </a:lnTo>
                <a:lnTo>
                  <a:pt x="251557" y="434779"/>
                </a:lnTo>
                <a:lnTo>
                  <a:pt x="245094" y="451143"/>
                </a:lnTo>
                <a:lnTo>
                  <a:pt x="238245" y="467132"/>
                </a:lnTo>
                <a:lnTo>
                  <a:pt x="225132" y="495905"/>
                </a:lnTo>
                <a:lnTo>
                  <a:pt x="210610" y="526383"/>
                </a:lnTo>
                <a:lnTo>
                  <a:pt x="202266" y="543405"/>
                </a:lnTo>
                <a:lnTo>
                  <a:pt x="194325" y="556050"/>
                </a:lnTo>
                <a:lnTo>
                  <a:pt x="186562" y="567173"/>
                </a:lnTo>
                <a:lnTo>
                  <a:pt x="178878" y="580584"/>
                </a:lnTo>
                <a:lnTo>
                  <a:pt x="173782" y="586446"/>
                </a:lnTo>
                <a:lnTo>
                  <a:pt x="167844" y="591624"/>
                </a:lnTo>
                <a:lnTo>
                  <a:pt x="161345" y="596347"/>
                </a:lnTo>
                <a:lnTo>
                  <a:pt x="155742" y="600764"/>
                </a:lnTo>
                <a:lnTo>
                  <a:pt x="150738" y="604980"/>
                </a:lnTo>
                <a:lnTo>
                  <a:pt x="146131" y="609060"/>
                </a:lnTo>
                <a:lnTo>
                  <a:pt x="140520" y="613050"/>
                </a:lnTo>
                <a:lnTo>
                  <a:pt x="134239" y="616981"/>
                </a:lnTo>
                <a:lnTo>
                  <a:pt x="127511" y="620870"/>
                </a:lnTo>
                <a:lnTo>
                  <a:pt x="121757" y="623464"/>
                </a:lnTo>
                <a:lnTo>
                  <a:pt x="116651" y="625192"/>
                </a:lnTo>
                <a:lnTo>
                  <a:pt x="111976" y="626345"/>
                </a:lnTo>
                <a:lnTo>
                  <a:pt x="106320" y="628384"/>
                </a:lnTo>
                <a:lnTo>
                  <a:pt x="100009" y="631013"/>
                </a:lnTo>
                <a:lnTo>
                  <a:pt x="93262" y="634035"/>
                </a:lnTo>
                <a:lnTo>
                  <a:pt x="87494" y="636050"/>
                </a:lnTo>
                <a:lnTo>
                  <a:pt x="82378" y="637394"/>
                </a:lnTo>
                <a:lnTo>
                  <a:pt x="77698" y="638289"/>
                </a:lnTo>
                <a:lnTo>
                  <a:pt x="73308" y="638887"/>
                </a:lnTo>
                <a:lnTo>
                  <a:pt x="65043" y="639550"/>
                </a:lnTo>
                <a:lnTo>
                  <a:pt x="57137" y="639845"/>
                </a:lnTo>
                <a:lnTo>
                  <a:pt x="53250" y="639923"/>
                </a:lnTo>
                <a:lnTo>
                  <a:pt x="49390" y="638706"/>
                </a:lnTo>
                <a:lnTo>
                  <a:pt x="45546" y="636624"/>
                </a:lnTo>
                <a:lnTo>
                  <a:pt x="34047" y="6286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"/>
          <p:cNvSpPr/>
          <p:nvPr/>
        </p:nvSpPr>
        <p:spPr>
          <a:xfrm>
            <a:off x="5189220" y="4401277"/>
            <a:ext cx="303350" cy="547913"/>
          </a:xfrm>
          <a:custGeom>
            <a:avLst/>
            <a:gdLst/>
            <a:ahLst/>
            <a:cxnLst/>
            <a:rect l="0" t="0" r="0" b="0"/>
            <a:pathLst>
              <a:path w="303350" h="547913">
                <a:moveTo>
                  <a:pt x="0" y="547912"/>
                </a:moveTo>
                <a:lnTo>
                  <a:pt x="0" y="523641"/>
                </a:lnTo>
                <a:lnTo>
                  <a:pt x="1270" y="515222"/>
                </a:lnTo>
                <a:lnTo>
                  <a:pt x="9125" y="492224"/>
                </a:lnTo>
                <a:lnTo>
                  <a:pt x="12433" y="479037"/>
                </a:lnTo>
                <a:lnTo>
                  <a:pt x="32936" y="387975"/>
                </a:lnTo>
                <a:lnTo>
                  <a:pt x="37197" y="365087"/>
                </a:lnTo>
                <a:lnTo>
                  <a:pt x="40038" y="346019"/>
                </a:lnTo>
                <a:lnTo>
                  <a:pt x="41932" y="329497"/>
                </a:lnTo>
                <a:lnTo>
                  <a:pt x="45734" y="313402"/>
                </a:lnTo>
                <a:lnTo>
                  <a:pt x="50809" y="297592"/>
                </a:lnTo>
                <a:lnTo>
                  <a:pt x="61952" y="267749"/>
                </a:lnTo>
                <a:lnTo>
                  <a:pt x="71137" y="241785"/>
                </a:lnTo>
                <a:lnTo>
                  <a:pt x="82840" y="204000"/>
                </a:lnTo>
                <a:lnTo>
                  <a:pt x="89517" y="181477"/>
                </a:lnTo>
                <a:lnTo>
                  <a:pt x="96507" y="160112"/>
                </a:lnTo>
                <a:lnTo>
                  <a:pt x="111049" y="119440"/>
                </a:lnTo>
                <a:lnTo>
                  <a:pt x="117212" y="100974"/>
                </a:lnTo>
                <a:lnTo>
                  <a:pt x="122591" y="83584"/>
                </a:lnTo>
                <a:lnTo>
                  <a:pt x="127447" y="66910"/>
                </a:lnTo>
                <a:lnTo>
                  <a:pt x="131955" y="54524"/>
                </a:lnTo>
                <a:lnTo>
                  <a:pt x="136230" y="44997"/>
                </a:lnTo>
                <a:lnTo>
                  <a:pt x="143096" y="31024"/>
                </a:lnTo>
                <a:lnTo>
                  <a:pt x="148232" y="16018"/>
                </a:lnTo>
                <a:lnTo>
                  <a:pt x="153934" y="7562"/>
                </a:lnTo>
                <a:lnTo>
                  <a:pt x="157233" y="4799"/>
                </a:lnTo>
                <a:lnTo>
                  <a:pt x="160702" y="2956"/>
                </a:lnTo>
                <a:lnTo>
                  <a:pt x="169326" y="0"/>
                </a:lnTo>
                <a:lnTo>
                  <a:pt x="171304" y="1027"/>
                </a:lnTo>
                <a:lnTo>
                  <a:pt x="176888" y="5556"/>
                </a:lnTo>
                <a:lnTo>
                  <a:pt x="178886" y="8541"/>
                </a:lnTo>
                <a:lnTo>
                  <a:pt x="181104" y="15245"/>
                </a:lnTo>
                <a:lnTo>
                  <a:pt x="185506" y="22621"/>
                </a:lnTo>
                <a:lnTo>
                  <a:pt x="192250" y="32618"/>
                </a:lnTo>
                <a:lnTo>
                  <a:pt x="200557" y="44363"/>
                </a:lnTo>
                <a:lnTo>
                  <a:pt x="206095" y="56003"/>
                </a:lnTo>
                <a:lnTo>
                  <a:pt x="209786" y="67573"/>
                </a:lnTo>
                <a:lnTo>
                  <a:pt x="212247" y="79096"/>
                </a:lnTo>
                <a:lnTo>
                  <a:pt x="215158" y="89318"/>
                </a:lnTo>
                <a:lnTo>
                  <a:pt x="218369" y="98673"/>
                </a:lnTo>
                <a:lnTo>
                  <a:pt x="221779" y="107449"/>
                </a:lnTo>
                <a:lnTo>
                  <a:pt x="225323" y="120921"/>
                </a:lnTo>
                <a:lnTo>
                  <a:pt x="228955" y="137521"/>
                </a:lnTo>
                <a:lnTo>
                  <a:pt x="232647" y="156208"/>
                </a:lnTo>
                <a:lnTo>
                  <a:pt x="235107" y="173746"/>
                </a:lnTo>
                <a:lnTo>
                  <a:pt x="236748" y="190518"/>
                </a:lnTo>
                <a:lnTo>
                  <a:pt x="237842" y="206780"/>
                </a:lnTo>
                <a:lnTo>
                  <a:pt x="239841" y="221431"/>
                </a:lnTo>
                <a:lnTo>
                  <a:pt x="242444" y="235008"/>
                </a:lnTo>
                <a:lnTo>
                  <a:pt x="245449" y="247869"/>
                </a:lnTo>
                <a:lnTo>
                  <a:pt x="252175" y="282480"/>
                </a:lnTo>
                <a:lnTo>
                  <a:pt x="255746" y="302377"/>
                </a:lnTo>
                <a:lnTo>
                  <a:pt x="258128" y="319452"/>
                </a:lnTo>
                <a:lnTo>
                  <a:pt x="259715" y="334645"/>
                </a:lnTo>
                <a:lnTo>
                  <a:pt x="260773" y="348585"/>
                </a:lnTo>
                <a:lnTo>
                  <a:pt x="262749" y="361687"/>
                </a:lnTo>
                <a:lnTo>
                  <a:pt x="265336" y="374233"/>
                </a:lnTo>
                <a:lnTo>
                  <a:pt x="268330" y="386406"/>
                </a:lnTo>
                <a:lnTo>
                  <a:pt x="270327" y="398331"/>
                </a:lnTo>
                <a:lnTo>
                  <a:pt x="271658" y="410092"/>
                </a:lnTo>
                <a:lnTo>
                  <a:pt x="272545" y="421742"/>
                </a:lnTo>
                <a:lnTo>
                  <a:pt x="274407" y="433318"/>
                </a:lnTo>
                <a:lnTo>
                  <a:pt x="276918" y="444847"/>
                </a:lnTo>
                <a:lnTo>
                  <a:pt x="279862" y="456342"/>
                </a:lnTo>
                <a:lnTo>
                  <a:pt x="283094" y="466546"/>
                </a:lnTo>
                <a:lnTo>
                  <a:pt x="286519" y="475888"/>
                </a:lnTo>
                <a:lnTo>
                  <a:pt x="292442" y="491772"/>
                </a:lnTo>
                <a:lnTo>
                  <a:pt x="297046" y="507853"/>
                </a:lnTo>
                <a:lnTo>
                  <a:pt x="303349" y="518122"/>
                </a:lnTo>
                <a:lnTo>
                  <a:pt x="302563" y="517892"/>
                </a:lnTo>
                <a:lnTo>
                  <a:pt x="300768" y="516469"/>
                </a:lnTo>
                <a:lnTo>
                  <a:pt x="299572" y="514250"/>
                </a:lnTo>
                <a:lnTo>
                  <a:pt x="297180" y="5021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7"/>
          <p:cNvSpPr/>
          <p:nvPr/>
        </p:nvSpPr>
        <p:spPr>
          <a:xfrm>
            <a:off x="5177790" y="4640579"/>
            <a:ext cx="274320" cy="102872"/>
          </a:xfrm>
          <a:custGeom>
            <a:avLst/>
            <a:gdLst/>
            <a:ahLst/>
            <a:cxnLst/>
            <a:rect l="0" t="0" r="0" b="0"/>
            <a:pathLst>
              <a:path w="274320" h="102872">
                <a:moveTo>
                  <a:pt x="0" y="102871"/>
                </a:moveTo>
                <a:lnTo>
                  <a:pt x="6068" y="96803"/>
                </a:lnTo>
                <a:lnTo>
                  <a:pt x="9125" y="95015"/>
                </a:lnTo>
                <a:lnTo>
                  <a:pt x="15909" y="93029"/>
                </a:lnTo>
                <a:lnTo>
                  <a:pt x="19495" y="91230"/>
                </a:lnTo>
                <a:lnTo>
                  <a:pt x="23157" y="88760"/>
                </a:lnTo>
                <a:lnTo>
                  <a:pt x="26868" y="85843"/>
                </a:lnTo>
                <a:lnTo>
                  <a:pt x="31881" y="82629"/>
                </a:lnTo>
                <a:lnTo>
                  <a:pt x="37764" y="79216"/>
                </a:lnTo>
                <a:lnTo>
                  <a:pt x="44226" y="75671"/>
                </a:lnTo>
                <a:lnTo>
                  <a:pt x="154387" y="19978"/>
                </a:lnTo>
                <a:lnTo>
                  <a:pt x="162614" y="17129"/>
                </a:lnTo>
                <a:lnTo>
                  <a:pt x="170640" y="15229"/>
                </a:lnTo>
                <a:lnTo>
                  <a:pt x="178530" y="13963"/>
                </a:lnTo>
                <a:lnTo>
                  <a:pt x="187600" y="13119"/>
                </a:lnTo>
                <a:lnTo>
                  <a:pt x="197456" y="12556"/>
                </a:lnTo>
                <a:lnTo>
                  <a:pt x="207837" y="12181"/>
                </a:lnTo>
                <a:lnTo>
                  <a:pt x="217298" y="10661"/>
                </a:lnTo>
                <a:lnTo>
                  <a:pt x="226145" y="8377"/>
                </a:lnTo>
                <a:lnTo>
                  <a:pt x="234583" y="5585"/>
                </a:lnTo>
                <a:lnTo>
                  <a:pt x="241479" y="3723"/>
                </a:lnTo>
                <a:lnTo>
                  <a:pt x="247345" y="2482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8"/>
          <p:cNvSpPr/>
          <p:nvPr/>
        </p:nvSpPr>
        <p:spPr>
          <a:xfrm>
            <a:off x="5509259" y="4320539"/>
            <a:ext cx="319823" cy="432596"/>
          </a:xfrm>
          <a:custGeom>
            <a:avLst/>
            <a:gdLst/>
            <a:ahLst/>
            <a:cxnLst/>
            <a:rect l="0" t="0" r="0" b="0"/>
            <a:pathLst>
              <a:path w="319823" h="432596">
                <a:moveTo>
                  <a:pt x="217170" y="0"/>
                </a:moveTo>
                <a:lnTo>
                  <a:pt x="211103" y="18204"/>
                </a:lnTo>
                <a:lnTo>
                  <a:pt x="206775" y="26106"/>
                </a:lnTo>
                <a:lnTo>
                  <a:pt x="201350" y="33914"/>
                </a:lnTo>
                <a:lnTo>
                  <a:pt x="195194" y="41659"/>
                </a:lnTo>
                <a:lnTo>
                  <a:pt x="188549" y="48093"/>
                </a:lnTo>
                <a:lnTo>
                  <a:pt x="181580" y="53652"/>
                </a:lnTo>
                <a:lnTo>
                  <a:pt x="174394" y="58628"/>
                </a:lnTo>
                <a:lnTo>
                  <a:pt x="168332" y="64485"/>
                </a:lnTo>
                <a:lnTo>
                  <a:pt x="163022" y="70931"/>
                </a:lnTo>
                <a:lnTo>
                  <a:pt x="158212" y="77767"/>
                </a:lnTo>
                <a:lnTo>
                  <a:pt x="152464" y="84865"/>
                </a:lnTo>
                <a:lnTo>
                  <a:pt x="146093" y="92137"/>
                </a:lnTo>
                <a:lnTo>
                  <a:pt x="139306" y="99524"/>
                </a:lnTo>
                <a:lnTo>
                  <a:pt x="133511" y="106990"/>
                </a:lnTo>
                <a:lnTo>
                  <a:pt x="128377" y="114507"/>
                </a:lnTo>
                <a:lnTo>
                  <a:pt x="118017" y="130902"/>
                </a:lnTo>
                <a:lnTo>
                  <a:pt x="104945" y="150889"/>
                </a:lnTo>
                <a:lnTo>
                  <a:pt x="97904" y="160283"/>
                </a:lnTo>
                <a:lnTo>
                  <a:pt x="90669" y="169085"/>
                </a:lnTo>
                <a:lnTo>
                  <a:pt x="83307" y="177494"/>
                </a:lnTo>
                <a:lnTo>
                  <a:pt x="75126" y="190223"/>
                </a:lnTo>
                <a:lnTo>
                  <a:pt x="71489" y="200114"/>
                </a:lnTo>
                <a:lnTo>
                  <a:pt x="69873" y="208743"/>
                </a:lnTo>
                <a:lnTo>
                  <a:pt x="70712" y="211552"/>
                </a:lnTo>
                <a:lnTo>
                  <a:pt x="72542" y="213425"/>
                </a:lnTo>
                <a:lnTo>
                  <a:pt x="75031" y="214674"/>
                </a:lnTo>
                <a:lnTo>
                  <a:pt x="76691" y="216776"/>
                </a:lnTo>
                <a:lnTo>
                  <a:pt x="77798" y="219447"/>
                </a:lnTo>
                <a:lnTo>
                  <a:pt x="78535" y="222499"/>
                </a:lnTo>
                <a:lnTo>
                  <a:pt x="80297" y="224532"/>
                </a:lnTo>
                <a:lnTo>
                  <a:pt x="82741" y="225888"/>
                </a:lnTo>
                <a:lnTo>
                  <a:pt x="85641" y="226793"/>
                </a:lnTo>
                <a:lnTo>
                  <a:pt x="92250" y="231183"/>
                </a:lnTo>
                <a:lnTo>
                  <a:pt x="95790" y="234132"/>
                </a:lnTo>
                <a:lnTo>
                  <a:pt x="103230" y="236099"/>
                </a:lnTo>
                <a:lnTo>
                  <a:pt x="113271" y="237409"/>
                </a:lnTo>
                <a:lnTo>
                  <a:pt x="134163" y="238865"/>
                </a:lnTo>
                <a:lnTo>
                  <a:pt x="147682" y="239513"/>
                </a:lnTo>
                <a:lnTo>
                  <a:pt x="159415" y="240955"/>
                </a:lnTo>
                <a:lnTo>
                  <a:pt x="192772" y="245945"/>
                </a:lnTo>
                <a:lnTo>
                  <a:pt x="211065" y="250323"/>
                </a:lnTo>
                <a:lnTo>
                  <a:pt x="229610" y="255783"/>
                </a:lnTo>
                <a:lnTo>
                  <a:pt x="248324" y="261962"/>
                </a:lnTo>
                <a:lnTo>
                  <a:pt x="262069" y="267351"/>
                </a:lnTo>
                <a:lnTo>
                  <a:pt x="272503" y="272214"/>
                </a:lnTo>
                <a:lnTo>
                  <a:pt x="280729" y="276726"/>
                </a:lnTo>
                <a:lnTo>
                  <a:pt x="287483" y="281004"/>
                </a:lnTo>
                <a:lnTo>
                  <a:pt x="293255" y="285126"/>
                </a:lnTo>
                <a:lnTo>
                  <a:pt x="303056" y="293093"/>
                </a:lnTo>
                <a:lnTo>
                  <a:pt x="311646" y="300867"/>
                </a:lnTo>
                <a:lnTo>
                  <a:pt x="314444" y="304718"/>
                </a:lnTo>
                <a:lnTo>
                  <a:pt x="317553" y="312384"/>
                </a:lnTo>
                <a:lnTo>
                  <a:pt x="319303" y="323840"/>
                </a:lnTo>
                <a:lnTo>
                  <a:pt x="319713" y="334852"/>
                </a:lnTo>
                <a:lnTo>
                  <a:pt x="319822" y="341345"/>
                </a:lnTo>
                <a:lnTo>
                  <a:pt x="318625" y="346943"/>
                </a:lnTo>
                <a:lnTo>
                  <a:pt x="313908" y="356551"/>
                </a:lnTo>
                <a:lnTo>
                  <a:pt x="304112" y="369099"/>
                </a:lnTo>
                <a:lnTo>
                  <a:pt x="296874" y="376981"/>
                </a:lnTo>
                <a:lnTo>
                  <a:pt x="293167" y="380861"/>
                </a:lnTo>
                <a:lnTo>
                  <a:pt x="288154" y="384717"/>
                </a:lnTo>
                <a:lnTo>
                  <a:pt x="282273" y="388558"/>
                </a:lnTo>
                <a:lnTo>
                  <a:pt x="275812" y="392389"/>
                </a:lnTo>
                <a:lnTo>
                  <a:pt x="268965" y="396213"/>
                </a:lnTo>
                <a:lnTo>
                  <a:pt x="254584" y="403848"/>
                </a:lnTo>
                <a:lnTo>
                  <a:pt x="247193" y="406392"/>
                </a:lnTo>
                <a:lnTo>
                  <a:pt x="239725" y="408089"/>
                </a:lnTo>
                <a:lnTo>
                  <a:pt x="232207" y="409219"/>
                </a:lnTo>
                <a:lnTo>
                  <a:pt x="224655" y="411243"/>
                </a:lnTo>
                <a:lnTo>
                  <a:pt x="217080" y="413862"/>
                </a:lnTo>
                <a:lnTo>
                  <a:pt x="209490" y="416878"/>
                </a:lnTo>
                <a:lnTo>
                  <a:pt x="201890" y="418889"/>
                </a:lnTo>
                <a:lnTo>
                  <a:pt x="194283" y="420229"/>
                </a:lnTo>
                <a:lnTo>
                  <a:pt x="186673" y="421123"/>
                </a:lnTo>
                <a:lnTo>
                  <a:pt x="179058" y="422989"/>
                </a:lnTo>
                <a:lnTo>
                  <a:pt x="171443" y="425503"/>
                </a:lnTo>
                <a:lnTo>
                  <a:pt x="163825" y="428449"/>
                </a:lnTo>
                <a:lnTo>
                  <a:pt x="154937" y="430413"/>
                </a:lnTo>
                <a:lnTo>
                  <a:pt x="145202" y="431722"/>
                </a:lnTo>
                <a:lnTo>
                  <a:pt x="134901" y="432595"/>
                </a:lnTo>
                <a:lnTo>
                  <a:pt x="125494" y="431907"/>
                </a:lnTo>
                <a:lnTo>
                  <a:pt x="116683" y="430178"/>
                </a:lnTo>
                <a:lnTo>
                  <a:pt x="108269" y="427756"/>
                </a:lnTo>
                <a:lnTo>
                  <a:pt x="98849" y="426141"/>
                </a:lnTo>
                <a:lnTo>
                  <a:pt x="88760" y="425063"/>
                </a:lnTo>
                <a:lnTo>
                  <a:pt x="78223" y="424346"/>
                </a:lnTo>
                <a:lnTo>
                  <a:pt x="67389" y="422597"/>
                </a:lnTo>
                <a:lnTo>
                  <a:pt x="56356" y="420162"/>
                </a:lnTo>
                <a:lnTo>
                  <a:pt x="45191" y="417268"/>
                </a:lnTo>
                <a:lnTo>
                  <a:pt x="36478" y="415338"/>
                </a:lnTo>
                <a:lnTo>
                  <a:pt x="29399" y="414053"/>
                </a:lnTo>
                <a:lnTo>
                  <a:pt x="16754" y="412243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Postulate 14 Angle-Side-Angle Postulate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/>
              <a:t>two angles and the included side of one </a:t>
            </a:r>
            <a:r>
              <a:rPr lang="en-US" dirty="0" smtClean="0"/>
              <a:t>triangle are </a:t>
            </a:r>
            <a:r>
              <a:rPr lang="en-US" dirty="0" smtClean="0"/>
              <a:t>congruent to two angles and the included side of another triangle, then the </a:t>
            </a:r>
            <a:r>
              <a:rPr lang="en-US" dirty="0" smtClean="0"/>
              <a:t>triangles are </a:t>
            </a:r>
            <a:r>
              <a:rPr lang="en-US" dirty="0" smtClean="0"/>
              <a:t>congruent.</a:t>
            </a:r>
            <a:endParaRPr lang="en-US" dirty="0"/>
          </a:p>
        </p:txBody>
      </p:sp>
      <p:sp>
        <p:nvSpPr>
          <p:cNvPr id="4" name="SMARTPenAnnotation76"/>
          <p:cNvSpPr/>
          <p:nvPr/>
        </p:nvSpPr>
        <p:spPr>
          <a:xfrm>
            <a:off x="3760470" y="3429299"/>
            <a:ext cx="1611420" cy="2822911"/>
          </a:xfrm>
          <a:custGeom>
            <a:avLst/>
            <a:gdLst/>
            <a:ahLst/>
            <a:cxnLst/>
            <a:rect l="0" t="0" r="0" b="0"/>
            <a:pathLst>
              <a:path w="1611420" h="2822911">
                <a:moveTo>
                  <a:pt x="0" y="2251410"/>
                </a:moveTo>
                <a:lnTo>
                  <a:pt x="0" y="2235502"/>
                </a:lnTo>
                <a:lnTo>
                  <a:pt x="1270" y="2233184"/>
                </a:lnTo>
                <a:lnTo>
                  <a:pt x="3386" y="2231640"/>
                </a:lnTo>
                <a:lnTo>
                  <a:pt x="9841" y="2229161"/>
                </a:lnTo>
                <a:lnTo>
                  <a:pt x="30972" y="2208922"/>
                </a:lnTo>
                <a:lnTo>
                  <a:pt x="78765" y="2150488"/>
                </a:lnTo>
                <a:lnTo>
                  <a:pt x="87076" y="2140516"/>
                </a:lnTo>
                <a:lnTo>
                  <a:pt x="126985" y="2067151"/>
                </a:lnTo>
                <a:lnTo>
                  <a:pt x="176731" y="1982321"/>
                </a:lnTo>
                <a:lnTo>
                  <a:pt x="218213" y="1914200"/>
                </a:lnTo>
                <a:lnTo>
                  <a:pt x="262024" y="1842185"/>
                </a:lnTo>
                <a:lnTo>
                  <a:pt x="305334" y="1770385"/>
                </a:lnTo>
                <a:lnTo>
                  <a:pt x="348367" y="1692890"/>
                </a:lnTo>
                <a:lnTo>
                  <a:pt x="392498" y="1618845"/>
                </a:lnTo>
                <a:lnTo>
                  <a:pt x="430973" y="1551045"/>
                </a:lnTo>
                <a:lnTo>
                  <a:pt x="495714" y="1442902"/>
                </a:lnTo>
                <a:lnTo>
                  <a:pt x="535639" y="1373607"/>
                </a:lnTo>
                <a:lnTo>
                  <a:pt x="573574" y="1314552"/>
                </a:lnTo>
                <a:lnTo>
                  <a:pt x="738008" y="1036695"/>
                </a:lnTo>
                <a:lnTo>
                  <a:pt x="783819" y="966371"/>
                </a:lnTo>
                <a:lnTo>
                  <a:pt x="1027175" y="620957"/>
                </a:lnTo>
                <a:lnTo>
                  <a:pt x="1131064" y="480513"/>
                </a:lnTo>
                <a:lnTo>
                  <a:pt x="1177190" y="418949"/>
                </a:lnTo>
                <a:lnTo>
                  <a:pt x="1210265" y="378226"/>
                </a:lnTo>
                <a:lnTo>
                  <a:pt x="1246555" y="335574"/>
                </a:lnTo>
                <a:lnTo>
                  <a:pt x="1288406" y="288872"/>
                </a:lnTo>
                <a:lnTo>
                  <a:pt x="1336680" y="234997"/>
                </a:lnTo>
                <a:lnTo>
                  <a:pt x="1382905" y="193076"/>
                </a:lnTo>
                <a:lnTo>
                  <a:pt x="1515902" y="61130"/>
                </a:lnTo>
                <a:lnTo>
                  <a:pt x="1561205" y="23688"/>
                </a:lnTo>
                <a:lnTo>
                  <a:pt x="1581308" y="7372"/>
                </a:lnTo>
                <a:lnTo>
                  <a:pt x="1590957" y="3110"/>
                </a:lnTo>
                <a:lnTo>
                  <a:pt x="1609229" y="0"/>
                </a:lnTo>
                <a:lnTo>
                  <a:pt x="1610030" y="1170"/>
                </a:lnTo>
                <a:lnTo>
                  <a:pt x="1610919" y="5857"/>
                </a:lnTo>
                <a:lnTo>
                  <a:pt x="1611419" y="27771"/>
                </a:lnTo>
                <a:lnTo>
                  <a:pt x="1608149" y="44350"/>
                </a:lnTo>
                <a:lnTo>
                  <a:pt x="1581014" y="128350"/>
                </a:lnTo>
                <a:lnTo>
                  <a:pt x="1562496" y="171727"/>
                </a:lnTo>
                <a:lnTo>
                  <a:pt x="1522211" y="251194"/>
                </a:lnTo>
                <a:lnTo>
                  <a:pt x="1485311" y="329578"/>
                </a:lnTo>
                <a:lnTo>
                  <a:pt x="1452246" y="401317"/>
                </a:lnTo>
                <a:lnTo>
                  <a:pt x="1376273" y="574064"/>
                </a:lnTo>
                <a:lnTo>
                  <a:pt x="1349547" y="635973"/>
                </a:lnTo>
                <a:lnTo>
                  <a:pt x="1320735" y="705822"/>
                </a:lnTo>
                <a:lnTo>
                  <a:pt x="1290996" y="782585"/>
                </a:lnTo>
                <a:lnTo>
                  <a:pt x="1263386" y="856919"/>
                </a:lnTo>
                <a:lnTo>
                  <a:pt x="1157768" y="1158325"/>
                </a:lnTo>
                <a:lnTo>
                  <a:pt x="1141415" y="1206457"/>
                </a:lnTo>
                <a:lnTo>
                  <a:pt x="1124164" y="1262675"/>
                </a:lnTo>
                <a:lnTo>
                  <a:pt x="1088061" y="1389486"/>
                </a:lnTo>
                <a:lnTo>
                  <a:pt x="1057623" y="1505959"/>
                </a:lnTo>
                <a:lnTo>
                  <a:pt x="1007037" y="1715259"/>
                </a:lnTo>
                <a:lnTo>
                  <a:pt x="947186" y="1985249"/>
                </a:lnTo>
                <a:lnTo>
                  <a:pt x="929818" y="2070886"/>
                </a:lnTo>
                <a:lnTo>
                  <a:pt x="920868" y="2128521"/>
                </a:lnTo>
                <a:lnTo>
                  <a:pt x="892610" y="2341011"/>
                </a:lnTo>
                <a:lnTo>
                  <a:pt x="880162" y="2442363"/>
                </a:lnTo>
                <a:lnTo>
                  <a:pt x="873783" y="2518735"/>
                </a:lnTo>
                <a:lnTo>
                  <a:pt x="870191" y="2598164"/>
                </a:lnTo>
                <a:lnTo>
                  <a:pt x="865741" y="2662763"/>
                </a:lnTo>
                <a:lnTo>
                  <a:pt x="858368" y="2742743"/>
                </a:lnTo>
                <a:lnTo>
                  <a:pt x="857293" y="2791606"/>
                </a:lnTo>
                <a:lnTo>
                  <a:pt x="856009" y="2795691"/>
                </a:lnTo>
                <a:lnTo>
                  <a:pt x="849403" y="2807508"/>
                </a:lnTo>
                <a:lnTo>
                  <a:pt x="845820" y="28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7"/>
          <p:cNvSpPr/>
          <p:nvPr/>
        </p:nvSpPr>
        <p:spPr>
          <a:xfrm>
            <a:off x="3714750" y="5680709"/>
            <a:ext cx="857251" cy="582931"/>
          </a:xfrm>
          <a:custGeom>
            <a:avLst/>
            <a:gdLst/>
            <a:ahLst/>
            <a:cxnLst/>
            <a:rect l="0" t="0" r="0" b="0"/>
            <a:pathLst>
              <a:path w="857251" h="582931">
                <a:moveTo>
                  <a:pt x="0" y="0"/>
                </a:moveTo>
                <a:lnTo>
                  <a:pt x="6067" y="6068"/>
                </a:lnTo>
                <a:lnTo>
                  <a:pt x="9125" y="7855"/>
                </a:lnTo>
                <a:lnTo>
                  <a:pt x="19496" y="11641"/>
                </a:lnTo>
                <a:lnTo>
                  <a:pt x="34378" y="23655"/>
                </a:lnTo>
                <a:lnTo>
                  <a:pt x="52109" y="38453"/>
                </a:lnTo>
                <a:lnTo>
                  <a:pt x="117462" y="90416"/>
                </a:lnTo>
                <a:lnTo>
                  <a:pt x="132918" y="103458"/>
                </a:lnTo>
                <a:lnTo>
                  <a:pt x="145762" y="114692"/>
                </a:lnTo>
                <a:lnTo>
                  <a:pt x="159404" y="125991"/>
                </a:lnTo>
                <a:lnTo>
                  <a:pt x="188110" y="148706"/>
                </a:lnTo>
                <a:lnTo>
                  <a:pt x="308231" y="240194"/>
                </a:lnTo>
                <a:lnTo>
                  <a:pt x="328677" y="256650"/>
                </a:lnTo>
                <a:lnTo>
                  <a:pt x="344848" y="270160"/>
                </a:lnTo>
                <a:lnTo>
                  <a:pt x="359439" y="280436"/>
                </a:lnTo>
                <a:lnTo>
                  <a:pt x="385810" y="295242"/>
                </a:lnTo>
                <a:lnTo>
                  <a:pt x="416009" y="310717"/>
                </a:lnTo>
                <a:lnTo>
                  <a:pt x="429739" y="318905"/>
                </a:lnTo>
                <a:lnTo>
                  <a:pt x="480390" y="350890"/>
                </a:lnTo>
                <a:lnTo>
                  <a:pt x="503913" y="364654"/>
                </a:lnTo>
                <a:lnTo>
                  <a:pt x="522835" y="375005"/>
                </a:lnTo>
                <a:lnTo>
                  <a:pt x="547767" y="387973"/>
                </a:lnTo>
                <a:lnTo>
                  <a:pt x="614064" y="421320"/>
                </a:lnTo>
                <a:lnTo>
                  <a:pt x="635290" y="435327"/>
                </a:lnTo>
                <a:lnTo>
                  <a:pt x="644507" y="442618"/>
                </a:lnTo>
                <a:lnTo>
                  <a:pt x="661520" y="450719"/>
                </a:lnTo>
                <a:lnTo>
                  <a:pt x="676279" y="455590"/>
                </a:lnTo>
                <a:lnTo>
                  <a:pt x="696807" y="468012"/>
                </a:lnTo>
                <a:lnTo>
                  <a:pt x="724559" y="484866"/>
                </a:lnTo>
                <a:lnTo>
                  <a:pt x="744513" y="498282"/>
                </a:lnTo>
                <a:lnTo>
                  <a:pt x="751612" y="503638"/>
                </a:lnTo>
                <a:lnTo>
                  <a:pt x="756344" y="508479"/>
                </a:lnTo>
                <a:lnTo>
                  <a:pt x="759499" y="512976"/>
                </a:lnTo>
                <a:lnTo>
                  <a:pt x="761603" y="517244"/>
                </a:lnTo>
                <a:lnTo>
                  <a:pt x="764275" y="520090"/>
                </a:lnTo>
                <a:lnTo>
                  <a:pt x="767327" y="521987"/>
                </a:lnTo>
                <a:lnTo>
                  <a:pt x="770631" y="523251"/>
                </a:lnTo>
                <a:lnTo>
                  <a:pt x="774104" y="526634"/>
                </a:lnTo>
                <a:lnTo>
                  <a:pt x="785059" y="540991"/>
                </a:lnTo>
                <a:lnTo>
                  <a:pt x="788803" y="543541"/>
                </a:lnTo>
                <a:lnTo>
                  <a:pt x="796349" y="546374"/>
                </a:lnTo>
                <a:lnTo>
                  <a:pt x="803936" y="547634"/>
                </a:lnTo>
                <a:lnTo>
                  <a:pt x="806467" y="549239"/>
                </a:lnTo>
                <a:lnTo>
                  <a:pt x="808155" y="551579"/>
                </a:lnTo>
                <a:lnTo>
                  <a:pt x="810863" y="558393"/>
                </a:lnTo>
                <a:lnTo>
                  <a:pt x="812355" y="558952"/>
                </a:lnTo>
                <a:lnTo>
                  <a:pt x="817400" y="559574"/>
                </a:lnTo>
                <a:lnTo>
                  <a:pt x="819253" y="561010"/>
                </a:lnTo>
                <a:lnTo>
                  <a:pt x="820489" y="563236"/>
                </a:lnTo>
                <a:lnTo>
                  <a:pt x="822471" y="569868"/>
                </a:lnTo>
                <a:lnTo>
                  <a:pt x="823904" y="570412"/>
                </a:lnTo>
                <a:lnTo>
                  <a:pt x="828883" y="571017"/>
                </a:lnTo>
                <a:lnTo>
                  <a:pt x="830718" y="572448"/>
                </a:lnTo>
                <a:lnTo>
                  <a:pt x="831942" y="574673"/>
                </a:lnTo>
                <a:lnTo>
                  <a:pt x="833906" y="581299"/>
                </a:lnTo>
                <a:lnTo>
                  <a:pt x="835337" y="581843"/>
                </a:lnTo>
                <a:lnTo>
                  <a:pt x="857250" y="5829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8"/>
          <p:cNvSpPr/>
          <p:nvPr/>
        </p:nvSpPr>
        <p:spPr>
          <a:xfrm>
            <a:off x="4983479" y="3543387"/>
            <a:ext cx="987983" cy="2697393"/>
          </a:xfrm>
          <a:custGeom>
            <a:avLst/>
            <a:gdLst/>
            <a:ahLst/>
            <a:cxnLst/>
            <a:rect l="0" t="0" r="0" b="0"/>
            <a:pathLst>
              <a:path w="987983" h="2697393">
                <a:moveTo>
                  <a:pt x="0" y="2697392"/>
                </a:moveTo>
                <a:lnTo>
                  <a:pt x="6069" y="2691325"/>
                </a:lnTo>
                <a:lnTo>
                  <a:pt x="7856" y="2688267"/>
                </a:lnTo>
                <a:lnTo>
                  <a:pt x="9842" y="2681484"/>
                </a:lnTo>
                <a:lnTo>
                  <a:pt x="12386" y="2665511"/>
                </a:lnTo>
                <a:lnTo>
                  <a:pt x="19193" y="2646318"/>
                </a:lnTo>
                <a:lnTo>
                  <a:pt x="31693" y="2575225"/>
                </a:lnTo>
                <a:lnTo>
                  <a:pt x="39845" y="2511406"/>
                </a:lnTo>
                <a:lnTo>
                  <a:pt x="50047" y="2440920"/>
                </a:lnTo>
                <a:lnTo>
                  <a:pt x="55046" y="2379959"/>
                </a:lnTo>
                <a:lnTo>
                  <a:pt x="62595" y="2287249"/>
                </a:lnTo>
                <a:lnTo>
                  <a:pt x="83964" y="2107519"/>
                </a:lnTo>
                <a:lnTo>
                  <a:pt x="98278" y="2005967"/>
                </a:lnTo>
                <a:lnTo>
                  <a:pt x="175039" y="1504610"/>
                </a:lnTo>
                <a:lnTo>
                  <a:pt x="199582" y="1398368"/>
                </a:lnTo>
                <a:lnTo>
                  <a:pt x="214010" y="1318255"/>
                </a:lnTo>
                <a:lnTo>
                  <a:pt x="225223" y="1266157"/>
                </a:lnTo>
                <a:lnTo>
                  <a:pt x="254617" y="1143924"/>
                </a:lnTo>
                <a:lnTo>
                  <a:pt x="278687" y="1053192"/>
                </a:lnTo>
                <a:lnTo>
                  <a:pt x="390993" y="664437"/>
                </a:lnTo>
                <a:lnTo>
                  <a:pt x="411792" y="597869"/>
                </a:lnTo>
                <a:lnTo>
                  <a:pt x="428198" y="548410"/>
                </a:lnTo>
                <a:lnTo>
                  <a:pt x="451931" y="479909"/>
                </a:lnTo>
                <a:lnTo>
                  <a:pt x="478781" y="400085"/>
                </a:lnTo>
                <a:lnTo>
                  <a:pt x="512512" y="316620"/>
                </a:lnTo>
                <a:lnTo>
                  <a:pt x="539357" y="257512"/>
                </a:lnTo>
                <a:lnTo>
                  <a:pt x="565363" y="202815"/>
                </a:lnTo>
                <a:lnTo>
                  <a:pt x="593822" y="135444"/>
                </a:lnTo>
                <a:lnTo>
                  <a:pt x="604281" y="112218"/>
                </a:lnTo>
                <a:lnTo>
                  <a:pt x="629050" y="74392"/>
                </a:lnTo>
                <a:lnTo>
                  <a:pt x="645561" y="50909"/>
                </a:lnTo>
                <a:lnTo>
                  <a:pt x="662518" y="16900"/>
                </a:lnTo>
                <a:lnTo>
                  <a:pt x="666469" y="11238"/>
                </a:lnTo>
                <a:lnTo>
                  <a:pt x="670373" y="7462"/>
                </a:lnTo>
                <a:lnTo>
                  <a:pt x="674246" y="4946"/>
                </a:lnTo>
                <a:lnTo>
                  <a:pt x="681935" y="2150"/>
                </a:lnTo>
                <a:lnTo>
                  <a:pt x="697219" y="354"/>
                </a:lnTo>
                <a:lnTo>
                  <a:pt x="706400" y="0"/>
                </a:lnTo>
                <a:lnTo>
                  <a:pt x="707154" y="1241"/>
                </a:lnTo>
                <a:lnTo>
                  <a:pt x="707991" y="6006"/>
                </a:lnTo>
                <a:lnTo>
                  <a:pt x="708634" y="81705"/>
                </a:lnTo>
                <a:lnTo>
                  <a:pt x="708659" y="246125"/>
                </a:lnTo>
                <a:lnTo>
                  <a:pt x="705274" y="298993"/>
                </a:lnTo>
                <a:lnTo>
                  <a:pt x="700805" y="381757"/>
                </a:lnTo>
                <a:lnTo>
                  <a:pt x="698819" y="507441"/>
                </a:lnTo>
                <a:lnTo>
                  <a:pt x="699560" y="569405"/>
                </a:lnTo>
                <a:lnTo>
                  <a:pt x="707211" y="790403"/>
                </a:lnTo>
                <a:lnTo>
                  <a:pt x="714299" y="859678"/>
                </a:lnTo>
                <a:lnTo>
                  <a:pt x="718374" y="920420"/>
                </a:lnTo>
                <a:lnTo>
                  <a:pt x="731717" y="1002905"/>
                </a:lnTo>
                <a:lnTo>
                  <a:pt x="741345" y="1066717"/>
                </a:lnTo>
                <a:lnTo>
                  <a:pt x="749857" y="1128098"/>
                </a:lnTo>
                <a:lnTo>
                  <a:pt x="757874" y="1176545"/>
                </a:lnTo>
                <a:lnTo>
                  <a:pt x="842377" y="1594622"/>
                </a:lnTo>
                <a:lnTo>
                  <a:pt x="889250" y="1798440"/>
                </a:lnTo>
                <a:lnTo>
                  <a:pt x="912959" y="1895268"/>
                </a:lnTo>
                <a:lnTo>
                  <a:pt x="930060" y="1971199"/>
                </a:lnTo>
                <a:lnTo>
                  <a:pt x="947974" y="2049192"/>
                </a:lnTo>
                <a:lnTo>
                  <a:pt x="970955" y="2128978"/>
                </a:lnTo>
                <a:lnTo>
                  <a:pt x="986673" y="2178290"/>
                </a:lnTo>
                <a:lnTo>
                  <a:pt x="987982" y="2188764"/>
                </a:lnTo>
                <a:lnTo>
                  <a:pt x="987585" y="2197017"/>
                </a:lnTo>
                <a:lnTo>
                  <a:pt x="982980" y="22173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9"/>
          <p:cNvSpPr/>
          <p:nvPr/>
        </p:nvSpPr>
        <p:spPr>
          <a:xfrm>
            <a:off x="4929085" y="5737859"/>
            <a:ext cx="945936" cy="537211"/>
          </a:xfrm>
          <a:custGeom>
            <a:avLst/>
            <a:gdLst/>
            <a:ahLst/>
            <a:cxnLst/>
            <a:rect l="0" t="0" r="0" b="0"/>
            <a:pathLst>
              <a:path w="945936" h="537211">
                <a:moveTo>
                  <a:pt x="65824" y="537210"/>
                </a:moveTo>
                <a:lnTo>
                  <a:pt x="71893" y="537210"/>
                </a:lnTo>
                <a:lnTo>
                  <a:pt x="73680" y="535941"/>
                </a:lnTo>
                <a:lnTo>
                  <a:pt x="74871" y="533824"/>
                </a:lnTo>
                <a:lnTo>
                  <a:pt x="77115" y="526251"/>
                </a:lnTo>
                <a:lnTo>
                  <a:pt x="67401" y="525821"/>
                </a:lnTo>
                <a:lnTo>
                  <a:pt x="44552" y="516739"/>
                </a:lnTo>
                <a:lnTo>
                  <a:pt x="21970" y="514822"/>
                </a:lnTo>
                <a:lnTo>
                  <a:pt x="0" y="514391"/>
                </a:lnTo>
                <a:lnTo>
                  <a:pt x="24185" y="514352"/>
                </a:lnTo>
                <a:lnTo>
                  <a:pt x="27904" y="513081"/>
                </a:lnTo>
                <a:lnTo>
                  <a:pt x="39208" y="506496"/>
                </a:lnTo>
                <a:lnTo>
                  <a:pt x="64279" y="497324"/>
                </a:lnTo>
                <a:lnTo>
                  <a:pt x="91672" y="483517"/>
                </a:lnTo>
                <a:lnTo>
                  <a:pt x="126880" y="458706"/>
                </a:lnTo>
                <a:lnTo>
                  <a:pt x="225873" y="386420"/>
                </a:lnTo>
                <a:lnTo>
                  <a:pt x="241104" y="375723"/>
                </a:lnTo>
                <a:lnTo>
                  <a:pt x="264799" y="360451"/>
                </a:lnTo>
                <a:lnTo>
                  <a:pt x="286338" y="346891"/>
                </a:lnTo>
                <a:lnTo>
                  <a:pt x="312844" y="328164"/>
                </a:lnTo>
                <a:lnTo>
                  <a:pt x="334784" y="313915"/>
                </a:lnTo>
                <a:lnTo>
                  <a:pt x="353002" y="302078"/>
                </a:lnTo>
                <a:lnTo>
                  <a:pt x="369566" y="288351"/>
                </a:lnTo>
                <a:lnTo>
                  <a:pt x="392167" y="273782"/>
                </a:lnTo>
                <a:lnTo>
                  <a:pt x="416606" y="260112"/>
                </a:lnTo>
                <a:lnTo>
                  <a:pt x="435934" y="249802"/>
                </a:lnTo>
                <a:lnTo>
                  <a:pt x="463151" y="237600"/>
                </a:lnTo>
                <a:lnTo>
                  <a:pt x="479299" y="230790"/>
                </a:lnTo>
                <a:lnTo>
                  <a:pt x="497684" y="222440"/>
                </a:lnTo>
                <a:lnTo>
                  <a:pt x="568396" y="188437"/>
                </a:lnTo>
                <a:lnTo>
                  <a:pt x="632825" y="156536"/>
                </a:lnTo>
                <a:lnTo>
                  <a:pt x="651835" y="145348"/>
                </a:lnTo>
                <a:lnTo>
                  <a:pt x="671714" y="133180"/>
                </a:lnTo>
                <a:lnTo>
                  <a:pt x="697185" y="119189"/>
                </a:lnTo>
                <a:lnTo>
                  <a:pt x="725161" y="103084"/>
                </a:lnTo>
                <a:lnTo>
                  <a:pt x="742513" y="91504"/>
                </a:lnTo>
                <a:lnTo>
                  <a:pt x="767128" y="80029"/>
                </a:lnTo>
                <a:lnTo>
                  <a:pt x="785185" y="72399"/>
                </a:lnTo>
                <a:lnTo>
                  <a:pt x="810512" y="57152"/>
                </a:lnTo>
                <a:lnTo>
                  <a:pt x="823517" y="50801"/>
                </a:lnTo>
                <a:lnTo>
                  <a:pt x="852375" y="40322"/>
                </a:lnTo>
                <a:lnTo>
                  <a:pt x="881499" y="26356"/>
                </a:lnTo>
                <a:lnTo>
                  <a:pt x="907173" y="13647"/>
                </a:lnTo>
                <a:lnTo>
                  <a:pt x="913044" y="12416"/>
                </a:lnTo>
                <a:lnTo>
                  <a:pt x="927161" y="11625"/>
                </a:lnTo>
                <a:lnTo>
                  <a:pt x="929609" y="10290"/>
                </a:lnTo>
                <a:lnTo>
                  <a:pt x="931241" y="8130"/>
                </a:lnTo>
                <a:lnTo>
                  <a:pt x="9459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0"/>
          <p:cNvSpPr/>
          <p:nvPr/>
        </p:nvSpPr>
        <p:spPr>
          <a:xfrm>
            <a:off x="4309109" y="5840729"/>
            <a:ext cx="285751" cy="285751"/>
          </a:xfrm>
          <a:custGeom>
            <a:avLst/>
            <a:gdLst/>
            <a:ahLst/>
            <a:cxnLst/>
            <a:rect l="0" t="0" r="0" b="0"/>
            <a:pathLst>
              <a:path w="285751" h="285751">
                <a:moveTo>
                  <a:pt x="0" y="285750"/>
                </a:moveTo>
                <a:lnTo>
                  <a:pt x="6069" y="273615"/>
                </a:lnTo>
                <a:lnTo>
                  <a:pt x="7856" y="268770"/>
                </a:lnTo>
                <a:lnTo>
                  <a:pt x="9842" y="260000"/>
                </a:lnTo>
                <a:lnTo>
                  <a:pt x="14111" y="251869"/>
                </a:lnTo>
                <a:lnTo>
                  <a:pt x="20242" y="244022"/>
                </a:lnTo>
                <a:lnTo>
                  <a:pt x="27200" y="236301"/>
                </a:lnTo>
                <a:lnTo>
                  <a:pt x="30834" y="231194"/>
                </a:lnTo>
                <a:lnTo>
                  <a:pt x="34526" y="225249"/>
                </a:lnTo>
                <a:lnTo>
                  <a:pt x="38258" y="218747"/>
                </a:lnTo>
                <a:lnTo>
                  <a:pt x="49177" y="197974"/>
                </a:lnTo>
                <a:lnTo>
                  <a:pt x="55645" y="185324"/>
                </a:lnTo>
                <a:lnTo>
                  <a:pt x="61227" y="175619"/>
                </a:lnTo>
                <a:lnTo>
                  <a:pt x="66218" y="167879"/>
                </a:lnTo>
                <a:lnTo>
                  <a:pt x="70816" y="161450"/>
                </a:lnTo>
                <a:lnTo>
                  <a:pt x="76420" y="152083"/>
                </a:lnTo>
                <a:lnTo>
                  <a:pt x="82698" y="140759"/>
                </a:lnTo>
                <a:lnTo>
                  <a:pt x="89422" y="128129"/>
                </a:lnTo>
                <a:lnTo>
                  <a:pt x="96444" y="118439"/>
                </a:lnTo>
                <a:lnTo>
                  <a:pt x="103666" y="110710"/>
                </a:lnTo>
                <a:lnTo>
                  <a:pt x="111021" y="104287"/>
                </a:lnTo>
                <a:lnTo>
                  <a:pt x="117194" y="97464"/>
                </a:lnTo>
                <a:lnTo>
                  <a:pt x="122580" y="90376"/>
                </a:lnTo>
                <a:lnTo>
                  <a:pt x="127440" y="83111"/>
                </a:lnTo>
                <a:lnTo>
                  <a:pt x="134490" y="75728"/>
                </a:lnTo>
                <a:lnTo>
                  <a:pt x="143001" y="68265"/>
                </a:lnTo>
                <a:lnTo>
                  <a:pt x="152484" y="60750"/>
                </a:lnTo>
                <a:lnTo>
                  <a:pt x="162616" y="53200"/>
                </a:lnTo>
                <a:lnTo>
                  <a:pt x="184034" y="38039"/>
                </a:lnTo>
                <a:lnTo>
                  <a:pt x="193809" y="31709"/>
                </a:lnTo>
                <a:lnTo>
                  <a:pt x="202867" y="26219"/>
                </a:lnTo>
                <a:lnTo>
                  <a:pt x="211445" y="21290"/>
                </a:lnTo>
                <a:lnTo>
                  <a:pt x="218433" y="16733"/>
                </a:lnTo>
                <a:lnTo>
                  <a:pt x="224362" y="12426"/>
                </a:lnTo>
                <a:lnTo>
                  <a:pt x="229585" y="8284"/>
                </a:lnTo>
                <a:lnTo>
                  <a:pt x="234337" y="5523"/>
                </a:lnTo>
                <a:lnTo>
                  <a:pt x="243003" y="2455"/>
                </a:lnTo>
                <a:lnTo>
                  <a:pt x="248362" y="1637"/>
                </a:lnTo>
                <a:lnTo>
                  <a:pt x="254476" y="1091"/>
                </a:lnTo>
                <a:lnTo>
                  <a:pt x="266770" y="485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1"/>
          <p:cNvSpPr/>
          <p:nvPr/>
        </p:nvSpPr>
        <p:spPr>
          <a:xfrm>
            <a:off x="4949190" y="5875159"/>
            <a:ext cx="251295" cy="194171"/>
          </a:xfrm>
          <a:custGeom>
            <a:avLst/>
            <a:gdLst/>
            <a:ahLst/>
            <a:cxnLst/>
            <a:rect l="0" t="0" r="0" b="0"/>
            <a:pathLst>
              <a:path w="251295" h="194171">
                <a:moveTo>
                  <a:pt x="0" y="11291"/>
                </a:moveTo>
                <a:lnTo>
                  <a:pt x="32936" y="11291"/>
                </a:lnTo>
                <a:lnTo>
                  <a:pt x="38467" y="10021"/>
                </a:lnTo>
                <a:lnTo>
                  <a:pt x="43425" y="7904"/>
                </a:lnTo>
                <a:lnTo>
                  <a:pt x="47999" y="5223"/>
                </a:lnTo>
                <a:lnTo>
                  <a:pt x="52319" y="3435"/>
                </a:lnTo>
                <a:lnTo>
                  <a:pt x="56469" y="2243"/>
                </a:lnTo>
                <a:lnTo>
                  <a:pt x="60506" y="1449"/>
                </a:lnTo>
                <a:lnTo>
                  <a:pt x="67007" y="919"/>
                </a:lnTo>
                <a:lnTo>
                  <a:pt x="75152" y="566"/>
                </a:lnTo>
                <a:lnTo>
                  <a:pt x="94361" y="174"/>
                </a:lnTo>
                <a:lnTo>
                  <a:pt x="115598" y="0"/>
                </a:lnTo>
                <a:lnTo>
                  <a:pt x="125325" y="1224"/>
                </a:lnTo>
                <a:lnTo>
                  <a:pt x="134350" y="3310"/>
                </a:lnTo>
                <a:lnTo>
                  <a:pt x="142906" y="5970"/>
                </a:lnTo>
                <a:lnTo>
                  <a:pt x="149881" y="9013"/>
                </a:lnTo>
                <a:lnTo>
                  <a:pt x="155800" y="12313"/>
                </a:lnTo>
                <a:lnTo>
                  <a:pt x="161017" y="15782"/>
                </a:lnTo>
                <a:lnTo>
                  <a:pt x="167034" y="18094"/>
                </a:lnTo>
                <a:lnTo>
                  <a:pt x="173586" y="19637"/>
                </a:lnTo>
                <a:lnTo>
                  <a:pt x="180494" y="20664"/>
                </a:lnTo>
                <a:lnTo>
                  <a:pt x="186369" y="22620"/>
                </a:lnTo>
                <a:lnTo>
                  <a:pt x="191556" y="25194"/>
                </a:lnTo>
                <a:lnTo>
                  <a:pt x="196284" y="28179"/>
                </a:lnTo>
                <a:lnTo>
                  <a:pt x="200706" y="31439"/>
                </a:lnTo>
                <a:lnTo>
                  <a:pt x="204924" y="34883"/>
                </a:lnTo>
                <a:lnTo>
                  <a:pt x="209006" y="38449"/>
                </a:lnTo>
                <a:lnTo>
                  <a:pt x="211727" y="42096"/>
                </a:lnTo>
                <a:lnTo>
                  <a:pt x="213541" y="45797"/>
                </a:lnTo>
                <a:lnTo>
                  <a:pt x="214751" y="49535"/>
                </a:lnTo>
                <a:lnTo>
                  <a:pt x="218097" y="55837"/>
                </a:lnTo>
                <a:lnTo>
                  <a:pt x="222868" y="63848"/>
                </a:lnTo>
                <a:lnTo>
                  <a:pt x="228588" y="72999"/>
                </a:lnTo>
                <a:lnTo>
                  <a:pt x="232402" y="81640"/>
                </a:lnTo>
                <a:lnTo>
                  <a:pt x="234945" y="89940"/>
                </a:lnTo>
                <a:lnTo>
                  <a:pt x="236640" y="98014"/>
                </a:lnTo>
                <a:lnTo>
                  <a:pt x="239040" y="104665"/>
                </a:lnTo>
                <a:lnTo>
                  <a:pt x="241910" y="110371"/>
                </a:lnTo>
                <a:lnTo>
                  <a:pt x="245093" y="115444"/>
                </a:lnTo>
                <a:lnTo>
                  <a:pt x="247215" y="120097"/>
                </a:lnTo>
                <a:lnTo>
                  <a:pt x="248630" y="124468"/>
                </a:lnTo>
                <a:lnTo>
                  <a:pt x="249573" y="128652"/>
                </a:lnTo>
                <a:lnTo>
                  <a:pt x="250202" y="132711"/>
                </a:lnTo>
                <a:lnTo>
                  <a:pt x="250621" y="136687"/>
                </a:lnTo>
                <a:lnTo>
                  <a:pt x="250901" y="140608"/>
                </a:lnTo>
                <a:lnTo>
                  <a:pt x="251211" y="155125"/>
                </a:lnTo>
                <a:lnTo>
                  <a:pt x="251294" y="164330"/>
                </a:lnTo>
                <a:lnTo>
                  <a:pt x="250079" y="171737"/>
                </a:lnTo>
                <a:lnTo>
                  <a:pt x="247999" y="177945"/>
                </a:lnTo>
                <a:lnTo>
                  <a:pt x="240496" y="193221"/>
                </a:lnTo>
                <a:lnTo>
                  <a:pt x="236850" y="193748"/>
                </a:lnTo>
                <a:lnTo>
                  <a:pt x="228600" y="1941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"/>
          <p:cNvSpPr/>
          <p:nvPr/>
        </p:nvSpPr>
        <p:spPr>
          <a:xfrm>
            <a:off x="3990658" y="5692139"/>
            <a:ext cx="284163" cy="377191"/>
          </a:xfrm>
          <a:custGeom>
            <a:avLst/>
            <a:gdLst/>
            <a:ahLst/>
            <a:cxnLst/>
            <a:rect l="0" t="0" r="0" b="0"/>
            <a:pathLst>
              <a:path w="284163" h="377191">
                <a:moveTo>
                  <a:pt x="9842" y="377190"/>
                </a:moveTo>
                <a:lnTo>
                  <a:pt x="0" y="377190"/>
                </a:lnTo>
                <a:lnTo>
                  <a:pt x="741" y="375921"/>
                </a:lnTo>
                <a:lnTo>
                  <a:pt x="8392" y="367349"/>
                </a:lnTo>
                <a:lnTo>
                  <a:pt x="49165" y="326438"/>
                </a:lnTo>
                <a:lnTo>
                  <a:pt x="56377" y="317955"/>
                </a:lnTo>
                <a:lnTo>
                  <a:pt x="62455" y="309760"/>
                </a:lnTo>
                <a:lnTo>
                  <a:pt x="67777" y="301757"/>
                </a:lnTo>
                <a:lnTo>
                  <a:pt x="72595" y="293881"/>
                </a:lnTo>
                <a:lnTo>
                  <a:pt x="77078" y="286091"/>
                </a:lnTo>
                <a:lnTo>
                  <a:pt x="81336" y="278358"/>
                </a:lnTo>
                <a:lnTo>
                  <a:pt x="85444" y="269392"/>
                </a:lnTo>
                <a:lnTo>
                  <a:pt x="89453" y="259605"/>
                </a:lnTo>
                <a:lnTo>
                  <a:pt x="93396" y="249270"/>
                </a:lnTo>
                <a:lnTo>
                  <a:pt x="98565" y="239840"/>
                </a:lnTo>
                <a:lnTo>
                  <a:pt x="104550" y="231013"/>
                </a:lnTo>
                <a:lnTo>
                  <a:pt x="111081" y="222589"/>
                </a:lnTo>
                <a:lnTo>
                  <a:pt x="116704" y="214433"/>
                </a:lnTo>
                <a:lnTo>
                  <a:pt x="121723" y="206455"/>
                </a:lnTo>
                <a:lnTo>
                  <a:pt x="126339" y="198597"/>
                </a:lnTo>
                <a:lnTo>
                  <a:pt x="138242" y="179706"/>
                </a:lnTo>
                <a:lnTo>
                  <a:pt x="144972" y="169334"/>
                </a:lnTo>
                <a:lnTo>
                  <a:pt x="151998" y="159879"/>
                </a:lnTo>
                <a:lnTo>
                  <a:pt x="159223" y="151036"/>
                </a:lnTo>
                <a:lnTo>
                  <a:pt x="166579" y="142601"/>
                </a:lnTo>
                <a:lnTo>
                  <a:pt x="174023" y="131897"/>
                </a:lnTo>
                <a:lnTo>
                  <a:pt x="181526" y="119682"/>
                </a:lnTo>
                <a:lnTo>
                  <a:pt x="189068" y="106458"/>
                </a:lnTo>
                <a:lnTo>
                  <a:pt x="196636" y="95102"/>
                </a:lnTo>
                <a:lnTo>
                  <a:pt x="204221" y="84992"/>
                </a:lnTo>
                <a:lnTo>
                  <a:pt x="211818" y="75711"/>
                </a:lnTo>
                <a:lnTo>
                  <a:pt x="219423" y="65714"/>
                </a:lnTo>
                <a:lnTo>
                  <a:pt x="234645" y="44447"/>
                </a:lnTo>
                <a:lnTo>
                  <a:pt x="242261" y="35981"/>
                </a:lnTo>
                <a:lnTo>
                  <a:pt x="249878" y="29067"/>
                </a:lnTo>
                <a:lnTo>
                  <a:pt x="28416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3"/>
          <p:cNvSpPr/>
          <p:nvPr/>
        </p:nvSpPr>
        <p:spPr>
          <a:xfrm>
            <a:off x="5360670" y="5829300"/>
            <a:ext cx="125731" cy="365760"/>
          </a:xfrm>
          <a:custGeom>
            <a:avLst/>
            <a:gdLst/>
            <a:ahLst/>
            <a:cxnLst/>
            <a:rect l="0" t="0" r="0" b="0"/>
            <a:pathLst>
              <a:path w="125731" h="365760">
                <a:moveTo>
                  <a:pt x="0" y="0"/>
                </a:moveTo>
                <a:lnTo>
                  <a:pt x="6067" y="6067"/>
                </a:lnTo>
                <a:lnTo>
                  <a:pt x="7855" y="10395"/>
                </a:lnTo>
                <a:lnTo>
                  <a:pt x="9046" y="15819"/>
                </a:lnTo>
                <a:lnTo>
                  <a:pt x="9840" y="21976"/>
                </a:lnTo>
                <a:lnTo>
                  <a:pt x="11640" y="27351"/>
                </a:lnTo>
                <a:lnTo>
                  <a:pt x="14110" y="32203"/>
                </a:lnTo>
                <a:lnTo>
                  <a:pt x="17026" y="36709"/>
                </a:lnTo>
                <a:lnTo>
                  <a:pt x="20241" y="42252"/>
                </a:lnTo>
                <a:lnTo>
                  <a:pt x="27199" y="55186"/>
                </a:lnTo>
                <a:lnTo>
                  <a:pt x="30833" y="60920"/>
                </a:lnTo>
                <a:lnTo>
                  <a:pt x="34525" y="66013"/>
                </a:lnTo>
                <a:lnTo>
                  <a:pt x="38257" y="70679"/>
                </a:lnTo>
                <a:lnTo>
                  <a:pt x="42014" y="76329"/>
                </a:lnTo>
                <a:lnTo>
                  <a:pt x="45789" y="82636"/>
                </a:lnTo>
                <a:lnTo>
                  <a:pt x="49576" y="89380"/>
                </a:lnTo>
                <a:lnTo>
                  <a:pt x="52101" y="95146"/>
                </a:lnTo>
                <a:lnTo>
                  <a:pt x="54906" y="104941"/>
                </a:lnTo>
                <a:lnTo>
                  <a:pt x="56924" y="110601"/>
                </a:lnTo>
                <a:lnTo>
                  <a:pt x="59539" y="116913"/>
                </a:lnTo>
                <a:lnTo>
                  <a:pt x="62552" y="123662"/>
                </a:lnTo>
                <a:lnTo>
                  <a:pt x="69288" y="137934"/>
                </a:lnTo>
                <a:lnTo>
                  <a:pt x="72861" y="145296"/>
                </a:lnTo>
                <a:lnTo>
                  <a:pt x="76514" y="155284"/>
                </a:lnTo>
                <a:lnTo>
                  <a:pt x="80219" y="167022"/>
                </a:lnTo>
                <a:lnTo>
                  <a:pt x="87723" y="193612"/>
                </a:lnTo>
                <a:lnTo>
                  <a:pt x="106692" y="267109"/>
                </a:lnTo>
                <a:lnTo>
                  <a:pt x="110498" y="279672"/>
                </a:lnTo>
                <a:lnTo>
                  <a:pt x="114305" y="290588"/>
                </a:lnTo>
                <a:lnTo>
                  <a:pt x="118113" y="300405"/>
                </a:lnTo>
                <a:lnTo>
                  <a:pt x="120652" y="309490"/>
                </a:lnTo>
                <a:lnTo>
                  <a:pt x="122344" y="318087"/>
                </a:lnTo>
                <a:lnTo>
                  <a:pt x="125061" y="337998"/>
                </a:lnTo>
                <a:lnTo>
                  <a:pt x="125432" y="347495"/>
                </a:lnTo>
                <a:lnTo>
                  <a:pt x="125730" y="3657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4"/>
          <p:cNvSpPr/>
          <p:nvPr/>
        </p:nvSpPr>
        <p:spPr>
          <a:xfrm>
            <a:off x="3806190" y="5486400"/>
            <a:ext cx="120781" cy="400051"/>
          </a:xfrm>
          <a:custGeom>
            <a:avLst/>
            <a:gdLst/>
            <a:ahLst/>
            <a:cxnLst/>
            <a:rect l="0" t="0" r="0" b="0"/>
            <a:pathLst>
              <a:path w="120781" h="400051">
                <a:moveTo>
                  <a:pt x="0" y="0"/>
                </a:moveTo>
                <a:lnTo>
                  <a:pt x="20800" y="20800"/>
                </a:lnTo>
                <a:lnTo>
                  <a:pt x="22757" y="21487"/>
                </a:lnTo>
                <a:lnTo>
                  <a:pt x="25331" y="21944"/>
                </a:lnTo>
                <a:lnTo>
                  <a:pt x="28317" y="22249"/>
                </a:lnTo>
                <a:lnTo>
                  <a:pt x="32848" y="24993"/>
                </a:lnTo>
                <a:lnTo>
                  <a:pt x="38409" y="29362"/>
                </a:lnTo>
                <a:lnTo>
                  <a:pt x="44655" y="34814"/>
                </a:lnTo>
                <a:lnTo>
                  <a:pt x="54984" y="44259"/>
                </a:lnTo>
                <a:lnTo>
                  <a:pt x="59515" y="48556"/>
                </a:lnTo>
                <a:lnTo>
                  <a:pt x="63807" y="53961"/>
                </a:lnTo>
                <a:lnTo>
                  <a:pt x="67938" y="60104"/>
                </a:lnTo>
                <a:lnTo>
                  <a:pt x="71962" y="66739"/>
                </a:lnTo>
                <a:lnTo>
                  <a:pt x="75914" y="72432"/>
                </a:lnTo>
                <a:lnTo>
                  <a:pt x="79820" y="77498"/>
                </a:lnTo>
                <a:lnTo>
                  <a:pt x="83693" y="82145"/>
                </a:lnTo>
                <a:lnTo>
                  <a:pt x="87545" y="89053"/>
                </a:lnTo>
                <a:lnTo>
                  <a:pt x="91383" y="97469"/>
                </a:lnTo>
                <a:lnTo>
                  <a:pt x="95212" y="106889"/>
                </a:lnTo>
                <a:lnTo>
                  <a:pt x="97765" y="114439"/>
                </a:lnTo>
                <a:lnTo>
                  <a:pt x="100601" y="126215"/>
                </a:lnTo>
                <a:lnTo>
                  <a:pt x="102627" y="132403"/>
                </a:lnTo>
                <a:lnTo>
                  <a:pt x="105248" y="139069"/>
                </a:lnTo>
                <a:lnTo>
                  <a:pt x="108266" y="146053"/>
                </a:lnTo>
                <a:lnTo>
                  <a:pt x="111618" y="157198"/>
                </a:lnTo>
                <a:lnTo>
                  <a:pt x="113107" y="167656"/>
                </a:lnTo>
                <a:lnTo>
                  <a:pt x="113505" y="174000"/>
                </a:lnTo>
                <a:lnTo>
                  <a:pt x="113770" y="180770"/>
                </a:lnTo>
                <a:lnTo>
                  <a:pt x="115216" y="192903"/>
                </a:lnTo>
                <a:lnTo>
                  <a:pt x="120210" y="226704"/>
                </a:lnTo>
                <a:lnTo>
                  <a:pt x="120780" y="242576"/>
                </a:lnTo>
                <a:lnTo>
                  <a:pt x="119890" y="256967"/>
                </a:lnTo>
                <a:lnTo>
                  <a:pt x="118027" y="270371"/>
                </a:lnTo>
                <a:lnTo>
                  <a:pt x="116784" y="280577"/>
                </a:lnTo>
                <a:lnTo>
                  <a:pt x="115956" y="288652"/>
                </a:lnTo>
                <a:lnTo>
                  <a:pt x="115404" y="295304"/>
                </a:lnTo>
                <a:lnTo>
                  <a:pt x="115036" y="303549"/>
                </a:lnTo>
                <a:lnTo>
                  <a:pt x="114517" y="330817"/>
                </a:lnTo>
                <a:lnTo>
                  <a:pt x="114328" y="357050"/>
                </a:lnTo>
                <a:lnTo>
                  <a:pt x="113049" y="361223"/>
                </a:lnTo>
                <a:lnTo>
                  <a:pt x="110926" y="365275"/>
                </a:lnTo>
                <a:lnTo>
                  <a:pt x="108240" y="369247"/>
                </a:lnTo>
                <a:lnTo>
                  <a:pt x="105180" y="374434"/>
                </a:lnTo>
                <a:lnTo>
                  <a:pt x="101870" y="380432"/>
                </a:lnTo>
                <a:lnTo>
                  <a:pt x="91439" y="4000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"/>
          <p:cNvSpPr/>
          <p:nvPr/>
        </p:nvSpPr>
        <p:spPr>
          <a:xfrm>
            <a:off x="3931920" y="5452109"/>
            <a:ext cx="68579" cy="422911"/>
          </a:xfrm>
          <a:custGeom>
            <a:avLst/>
            <a:gdLst/>
            <a:ahLst/>
            <a:cxnLst/>
            <a:rect l="0" t="0" r="0" b="0"/>
            <a:pathLst>
              <a:path w="68579" h="42291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8226" y="29867"/>
                </a:lnTo>
                <a:lnTo>
                  <a:pt x="19770" y="33882"/>
                </a:lnTo>
                <a:lnTo>
                  <a:pt x="20800" y="37828"/>
                </a:lnTo>
                <a:lnTo>
                  <a:pt x="25331" y="52373"/>
                </a:lnTo>
                <a:lnTo>
                  <a:pt x="28317" y="61585"/>
                </a:lnTo>
                <a:lnTo>
                  <a:pt x="31578" y="70267"/>
                </a:lnTo>
                <a:lnTo>
                  <a:pt x="35022" y="78595"/>
                </a:lnTo>
                <a:lnTo>
                  <a:pt x="38588" y="86687"/>
                </a:lnTo>
                <a:lnTo>
                  <a:pt x="42235" y="95891"/>
                </a:lnTo>
                <a:lnTo>
                  <a:pt x="49674" y="116279"/>
                </a:lnTo>
                <a:lnTo>
                  <a:pt x="53436" y="125779"/>
                </a:lnTo>
                <a:lnTo>
                  <a:pt x="57214" y="134653"/>
                </a:lnTo>
                <a:lnTo>
                  <a:pt x="61002" y="143109"/>
                </a:lnTo>
                <a:lnTo>
                  <a:pt x="63528" y="151286"/>
                </a:lnTo>
                <a:lnTo>
                  <a:pt x="65212" y="159278"/>
                </a:lnTo>
                <a:lnTo>
                  <a:pt x="66335" y="167145"/>
                </a:lnTo>
                <a:lnTo>
                  <a:pt x="67083" y="174930"/>
                </a:lnTo>
                <a:lnTo>
                  <a:pt x="67582" y="182660"/>
                </a:lnTo>
                <a:lnTo>
                  <a:pt x="67914" y="190354"/>
                </a:lnTo>
                <a:lnTo>
                  <a:pt x="68284" y="205675"/>
                </a:lnTo>
                <a:lnTo>
                  <a:pt x="68578" y="316091"/>
                </a:lnTo>
                <a:lnTo>
                  <a:pt x="67308" y="326297"/>
                </a:lnTo>
                <a:lnTo>
                  <a:pt x="65192" y="338182"/>
                </a:lnTo>
                <a:lnTo>
                  <a:pt x="62511" y="351185"/>
                </a:lnTo>
                <a:lnTo>
                  <a:pt x="60724" y="362393"/>
                </a:lnTo>
                <a:lnTo>
                  <a:pt x="59533" y="372406"/>
                </a:lnTo>
                <a:lnTo>
                  <a:pt x="58738" y="381621"/>
                </a:lnTo>
                <a:lnTo>
                  <a:pt x="56939" y="389034"/>
                </a:lnTo>
                <a:lnTo>
                  <a:pt x="54469" y="395246"/>
                </a:lnTo>
                <a:lnTo>
                  <a:pt x="47448" y="408273"/>
                </a:lnTo>
                <a:lnTo>
                  <a:pt x="46487" y="413442"/>
                </a:lnTo>
                <a:lnTo>
                  <a:pt x="45947" y="420105"/>
                </a:lnTo>
                <a:lnTo>
                  <a:pt x="34289" y="422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"/>
          <p:cNvSpPr/>
          <p:nvPr/>
        </p:nvSpPr>
        <p:spPr>
          <a:xfrm>
            <a:off x="5612212" y="5372100"/>
            <a:ext cx="217089" cy="468630"/>
          </a:xfrm>
          <a:custGeom>
            <a:avLst/>
            <a:gdLst/>
            <a:ahLst/>
            <a:cxnLst/>
            <a:rect l="0" t="0" r="0" b="0"/>
            <a:pathLst>
              <a:path w="217089" h="468630">
                <a:moveTo>
                  <a:pt x="22778" y="468629"/>
                </a:moveTo>
                <a:lnTo>
                  <a:pt x="10642" y="462562"/>
                </a:lnTo>
                <a:lnTo>
                  <a:pt x="7067" y="459504"/>
                </a:lnTo>
                <a:lnTo>
                  <a:pt x="4684" y="456196"/>
                </a:lnTo>
                <a:lnTo>
                  <a:pt x="2036" y="449133"/>
                </a:lnTo>
                <a:lnTo>
                  <a:pt x="545" y="435478"/>
                </a:lnTo>
                <a:lnTo>
                  <a:pt x="196" y="418335"/>
                </a:lnTo>
                <a:lnTo>
                  <a:pt x="0" y="387264"/>
                </a:lnTo>
                <a:lnTo>
                  <a:pt x="1243" y="373746"/>
                </a:lnTo>
                <a:lnTo>
                  <a:pt x="3341" y="358384"/>
                </a:lnTo>
                <a:lnTo>
                  <a:pt x="6010" y="341792"/>
                </a:lnTo>
                <a:lnTo>
                  <a:pt x="9059" y="325651"/>
                </a:lnTo>
                <a:lnTo>
                  <a:pt x="15834" y="294170"/>
                </a:lnTo>
                <a:lnTo>
                  <a:pt x="20688" y="277393"/>
                </a:lnTo>
                <a:lnTo>
                  <a:pt x="26465" y="259859"/>
                </a:lnTo>
                <a:lnTo>
                  <a:pt x="32856" y="241819"/>
                </a:lnTo>
                <a:lnTo>
                  <a:pt x="42196" y="219632"/>
                </a:lnTo>
                <a:lnTo>
                  <a:pt x="53503" y="194681"/>
                </a:lnTo>
                <a:lnTo>
                  <a:pt x="66122" y="167888"/>
                </a:lnTo>
                <a:lnTo>
                  <a:pt x="78344" y="144945"/>
                </a:lnTo>
                <a:lnTo>
                  <a:pt x="90301" y="124569"/>
                </a:lnTo>
                <a:lnTo>
                  <a:pt x="102084" y="105906"/>
                </a:lnTo>
                <a:lnTo>
                  <a:pt x="112478" y="92194"/>
                </a:lnTo>
                <a:lnTo>
                  <a:pt x="121948" y="81782"/>
                </a:lnTo>
                <a:lnTo>
                  <a:pt x="144025" y="61061"/>
                </a:lnTo>
                <a:lnTo>
                  <a:pt x="162862" y="42682"/>
                </a:lnTo>
                <a:lnTo>
                  <a:pt x="180983" y="24641"/>
                </a:lnTo>
                <a:lnTo>
                  <a:pt x="186668" y="20237"/>
                </a:lnTo>
                <a:lnTo>
                  <a:pt x="191728" y="17301"/>
                </a:lnTo>
                <a:lnTo>
                  <a:pt x="196371" y="15344"/>
                </a:lnTo>
                <a:lnTo>
                  <a:pt x="199467" y="12769"/>
                </a:lnTo>
                <a:lnTo>
                  <a:pt x="201530" y="9783"/>
                </a:lnTo>
                <a:lnTo>
                  <a:pt x="202906" y="6522"/>
                </a:lnTo>
                <a:lnTo>
                  <a:pt x="205093" y="4347"/>
                </a:lnTo>
                <a:lnTo>
                  <a:pt x="207821" y="2898"/>
                </a:lnTo>
                <a:lnTo>
                  <a:pt x="2170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7"/>
          <p:cNvSpPr/>
          <p:nvPr/>
        </p:nvSpPr>
        <p:spPr>
          <a:xfrm>
            <a:off x="5715012" y="5406389"/>
            <a:ext cx="114289" cy="377191"/>
          </a:xfrm>
          <a:custGeom>
            <a:avLst/>
            <a:gdLst/>
            <a:ahLst/>
            <a:cxnLst/>
            <a:rect l="0" t="0" r="0" b="0"/>
            <a:pathLst>
              <a:path w="114289" h="377191">
                <a:moveTo>
                  <a:pt x="11417" y="377190"/>
                </a:moveTo>
                <a:lnTo>
                  <a:pt x="11417" y="351440"/>
                </a:lnTo>
                <a:lnTo>
                  <a:pt x="10147" y="347324"/>
                </a:lnTo>
                <a:lnTo>
                  <a:pt x="8031" y="343309"/>
                </a:lnTo>
                <a:lnTo>
                  <a:pt x="5350" y="339362"/>
                </a:lnTo>
                <a:lnTo>
                  <a:pt x="2371" y="331591"/>
                </a:lnTo>
                <a:lnTo>
                  <a:pt x="1047" y="322634"/>
                </a:lnTo>
                <a:lnTo>
                  <a:pt x="694" y="316689"/>
                </a:lnTo>
                <a:lnTo>
                  <a:pt x="301" y="304581"/>
                </a:lnTo>
                <a:lnTo>
                  <a:pt x="81" y="289355"/>
                </a:lnTo>
                <a:lnTo>
                  <a:pt x="0" y="254742"/>
                </a:lnTo>
                <a:lnTo>
                  <a:pt x="1266" y="248568"/>
                </a:lnTo>
                <a:lnTo>
                  <a:pt x="3380" y="243182"/>
                </a:lnTo>
                <a:lnTo>
                  <a:pt x="6059" y="238321"/>
                </a:lnTo>
                <a:lnTo>
                  <a:pt x="9115" y="226191"/>
                </a:lnTo>
                <a:lnTo>
                  <a:pt x="12423" y="209214"/>
                </a:lnTo>
                <a:lnTo>
                  <a:pt x="15898" y="189006"/>
                </a:lnTo>
                <a:lnTo>
                  <a:pt x="19484" y="174264"/>
                </a:lnTo>
                <a:lnTo>
                  <a:pt x="23145" y="163166"/>
                </a:lnTo>
                <a:lnTo>
                  <a:pt x="26856" y="154497"/>
                </a:lnTo>
                <a:lnTo>
                  <a:pt x="29330" y="146179"/>
                </a:lnTo>
                <a:lnTo>
                  <a:pt x="30979" y="138092"/>
                </a:lnTo>
                <a:lnTo>
                  <a:pt x="32079" y="130162"/>
                </a:lnTo>
                <a:lnTo>
                  <a:pt x="34082" y="122335"/>
                </a:lnTo>
                <a:lnTo>
                  <a:pt x="36687" y="114577"/>
                </a:lnTo>
                <a:lnTo>
                  <a:pt x="39694" y="106864"/>
                </a:lnTo>
                <a:lnTo>
                  <a:pt x="44238" y="96643"/>
                </a:lnTo>
                <a:lnTo>
                  <a:pt x="56061" y="71739"/>
                </a:lnTo>
                <a:lnTo>
                  <a:pt x="61500" y="61796"/>
                </a:lnTo>
                <a:lnTo>
                  <a:pt x="66396" y="53898"/>
                </a:lnTo>
                <a:lnTo>
                  <a:pt x="70930" y="47362"/>
                </a:lnTo>
                <a:lnTo>
                  <a:pt x="76492" y="40465"/>
                </a:lnTo>
                <a:lnTo>
                  <a:pt x="82741" y="33327"/>
                </a:lnTo>
                <a:lnTo>
                  <a:pt x="98884" y="15756"/>
                </a:lnTo>
                <a:lnTo>
                  <a:pt x="104478" y="9966"/>
                </a:lnTo>
                <a:lnTo>
                  <a:pt x="1142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8"/>
          <p:cNvSpPr/>
          <p:nvPr/>
        </p:nvSpPr>
        <p:spPr>
          <a:xfrm>
            <a:off x="6275070" y="4266098"/>
            <a:ext cx="445623" cy="926339"/>
          </a:xfrm>
          <a:custGeom>
            <a:avLst/>
            <a:gdLst/>
            <a:ahLst/>
            <a:cxnLst/>
            <a:rect l="0" t="0" r="0" b="0"/>
            <a:pathLst>
              <a:path w="445623" h="926339">
                <a:moveTo>
                  <a:pt x="0" y="820252"/>
                </a:moveTo>
                <a:lnTo>
                  <a:pt x="6067" y="820252"/>
                </a:lnTo>
                <a:lnTo>
                  <a:pt x="9125" y="818981"/>
                </a:lnTo>
                <a:lnTo>
                  <a:pt x="15908" y="814184"/>
                </a:lnTo>
                <a:lnTo>
                  <a:pt x="18225" y="811126"/>
                </a:lnTo>
                <a:lnTo>
                  <a:pt x="19770" y="807818"/>
                </a:lnTo>
                <a:lnTo>
                  <a:pt x="20800" y="804342"/>
                </a:lnTo>
                <a:lnTo>
                  <a:pt x="25331" y="797094"/>
                </a:lnTo>
                <a:lnTo>
                  <a:pt x="28317" y="793383"/>
                </a:lnTo>
                <a:lnTo>
                  <a:pt x="35022" y="772327"/>
                </a:lnTo>
                <a:lnTo>
                  <a:pt x="42235" y="744341"/>
                </a:lnTo>
                <a:lnTo>
                  <a:pt x="49674" y="719203"/>
                </a:lnTo>
                <a:lnTo>
                  <a:pt x="61002" y="683631"/>
                </a:lnTo>
                <a:lnTo>
                  <a:pt x="66068" y="664401"/>
                </a:lnTo>
                <a:lnTo>
                  <a:pt x="93664" y="549444"/>
                </a:lnTo>
                <a:lnTo>
                  <a:pt x="108938" y="494576"/>
                </a:lnTo>
                <a:lnTo>
                  <a:pt x="118346" y="462164"/>
                </a:lnTo>
                <a:lnTo>
                  <a:pt x="125887" y="434207"/>
                </a:lnTo>
                <a:lnTo>
                  <a:pt x="137653" y="386209"/>
                </a:lnTo>
                <a:lnTo>
                  <a:pt x="146378" y="358170"/>
                </a:lnTo>
                <a:lnTo>
                  <a:pt x="157276" y="326777"/>
                </a:lnTo>
                <a:lnTo>
                  <a:pt x="190110" y="238850"/>
                </a:lnTo>
                <a:lnTo>
                  <a:pt x="199130" y="215481"/>
                </a:lnTo>
                <a:lnTo>
                  <a:pt x="207683" y="194821"/>
                </a:lnTo>
                <a:lnTo>
                  <a:pt x="215926" y="175968"/>
                </a:lnTo>
                <a:lnTo>
                  <a:pt x="233126" y="137663"/>
                </a:lnTo>
                <a:lnTo>
                  <a:pt x="253471" y="91006"/>
                </a:lnTo>
                <a:lnTo>
                  <a:pt x="262961" y="72468"/>
                </a:lnTo>
                <a:lnTo>
                  <a:pt x="271827" y="57569"/>
                </a:lnTo>
                <a:lnTo>
                  <a:pt x="280278" y="45096"/>
                </a:lnTo>
                <a:lnTo>
                  <a:pt x="293054" y="27851"/>
                </a:lnTo>
                <a:lnTo>
                  <a:pt x="304236" y="15954"/>
                </a:lnTo>
                <a:lnTo>
                  <a:pt x="317672" y="6433"/>
                </a:lnTo>
                <a:lnTo>
                  <a:pt x="328724" y="1354"/>
                </a:lnTo>
                <a:lnTo>
                  <a:pt x="333449" y="0"/>
                </a:lnTo>
                <a:lnTo>
                  <a:pt x="337869" y="367"/>
                </a:lnTo>
                <a:lnTo>
                  <a:pt x="342086" y="1882"/>
                </a:lnTo>
                <a:lnTo>
                  <a:pt x="351428" y="6952"/>
                </a:lnTo>
                <a:lnTo>
                  <a:pt x="364047" y="13438"/>
                </a:lnTo>
                <a:lnTo>
                  <a:pt x="369698" y="18216"/>
                </a:lnTo>
                <a:lnTo>
                  <a:pt x="379364" y="30298"/>
                </a:lnTo>
                <a:lnTo>
                  <a:pt x="387893" y="57681"/>
                </a:lnTo>
                <a:lnTo>
                  <a:pt x="391944" y="75651"/>
                </a:lnTo>
                <a:lnTo>
                  <a:pt x="395916" y="91441"/>
                </a:lnTo>
                <a:lnTo>
                  <a:pt x="403716" y="119146"/>
                </a:lnTo>
                <a:lnTo>
                  <a:pt x="406304" y="134407"/>
                </a:lnTo>
                <a:lnTo>
                  <a:pt x="408029" y="150932"/>
                </a:lnTo>
                <a:lnTo>
                  <a:pt x="409180" y="168299"/>
                </a:lnTo>
                <a:lnTo>
                  <a:pt x="417231" y="238395"/>
                </a:lnTo>
                <a:lnTo>
                  <a:pt x="422933" y="283757"/>
                </a:lnTo>
                <a:lnTo>
                  <a:pt x="426735" y="321618"/>
                </a:lnTo>
                <a:lnTo>
                  <a:pt x="429271" y="354480"/>
                </a:lnTo>
                <a:lnTo>
                  <a:pt x="432086" y="410042"/>
                </a:lnTo>
                <a:lnTo>
                  <a:pt x="444652" y="855897"/>
                </a:lnTo>
                <a:lnTo>
                  <a:pt x="445622" y="923692"/>
                </a:lnTo>
                <a:lnTo>
                  <a:pt x="444402" y="926042"/>
                </a:lnTo>
                <a:lnTo>
                  <a:pt x="442318" y="926338"/>
                </a:lnTo>
                <a:lnTo>
                  <a:pt x="434339" y="9231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9"/>
          <p:cNvSpPr/>
          <p:nvPr/>
        </p:nvSpPr>
        <p:spPr>
          <a:xfrm>
            <a:off x="6320789" y="4686300"/>
            <a:ext cx="537212" cy="114301"/>
          </a:xfrm>
          <a:custGeom>
            <a:avLst/>
            <a:gdLst/>
            <a:ahLst/>
            <a:cxnLst/>
            <a:rect l="0" t="0" r="0" b="0"/>
            <a:pathLst>
              <a:path w="537212" h="114301">
                <a:moveTo>
                  <a:pt x="0" y="114300"/>
                </a:moveTo>
                <a:lnTo>
                  <a:pt x="0" y="102164"/>
                </a:lnTo>
                <a:lnTo>
                  <a:pt x="1271" y="98589"/>
                </a:lnTo>
                <a:lnTo>
                  <a:pt x="3387" y="96206"/>
                </a:lnTo>
                <a:lnTo>
                  <a:pt x="6069" y="94617"/>
                </a:lnTo>
                <a:lnTo>
                  <a:pt x="15821" y="89465"/>
                </a:lnTo>
                <a:lnTo>
                  <a:pt x="21977" y="86313"/>
                </a:lnTo>
                <a:lnTo>
                  <a:pt x="35592" y="82811"/>
                </a:lnTo>
                <a:lnTo>
                  <a:pt x="42778" y="81877"/>
                </a:lnTo>
                <a:lnTo>
                  <a:pt x="52649" y="79985"/>
                </a:lnTo>
                <a:lnTo>
                  <a:pt x="325113" y="22183"/>
                </a:lnTo>
                <a:lnTo>
                  <a:pt x="348823" y="18598"/>
                </a:lnTo>
                <a:lnTo>
                  <a:pt x="370979" y="16209"/>
                </a:lnTo>
                <a:lnTo>
                  <a:pt x="392099" y="14615"/>
                </a:lnTo>
                <a:lnTo>
                  <a:pt x="412530" y="12284"/>
                </a:lnTo>
                <a:lnTo>
                  <a:pt x="432500" y="9459"/>
                </a:lnTo>
                <a:lnTo>
                  <a:pt x="53721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"/>
          <p:cNvSpPr/>
          <p:nvPr/>
        </p:nvSpPr>
        <p:spPr>
          <a:xfrm>
            <a:off x="6823709" y="4265146"/>
            <a:ext cx="834392" cy="821146"/>
          </a:xfrm>
          <a:custGeom>
            <a:avLst/>
            <a:gdLst/>
            <a:ahLst/>
            <a:cxnLst/>
            <a:rect l="0" t="0" r="0" b="0"/>
            <a:pathLst>
              <a:path w="834392" h="821146">
                <a:moveTo>
                  <a:pt x="834391" y="55393"/>
                </a:moveTo>
                <a:lnTo>
                  <a:pt x="828323" y="49326"/>
                </a:lnTo>
                <a:lnTo>
                  <a:pt x="814894" y="29312"/>
                </a:lnTo>
                <a:lnTo>
                  <a:pt x="811233" y="26576"/>
                </a:lnTo>
                <a:lnTo>
                  <a:pt x="803778" y="22266"/>
                </a:lnTo>
                <a:lnTo>
                  <a:pt x="796232" y="16117"/>
                </a:lnTo>
                <a:lnTo>
                  <a:pt x="791171" y="13969"/>
                </a:lnTo>
                <a:lnTo>
                  <a:pt x="771914" y="9676"/>
                </a:lnTo>
                <a:lnTo>
                  <a:pt x="750121" y="2195"/>
                </a:lnTo>
                <a:lnTo>
                  <a:pt x="735131" y="0"/>
                </a:lnTo>
                <a:lnTo>
                  <a:pt x="720002" y="2411"/>
                </a:lnTo>
                <a:lnTo>
                  <a:pt x="703541" y="6445"/>
                </a:lnTo>
                <a:lnTo>
                  <a:pt x="683525" y="8239"/>
                </a:lnTo>
                <a:lnTo>
                  <a:pt x="661930" y="12422"/>
                </a:lnTo>
                <a:lnTo>
                  <a:pt x="639631" y="18515"/>
                </a:lnTo>
                <a:lnTo>
                  <a:pt x="617021" y="25456"/>
                </a:lnTo>
                <a:lnTo>
                  <a:pt x="548623" y="47821"/>
                </a:lnTo>
                <a:lnTo>
                  <a:pt x="525773" y="58801"/>
                </a:lnTo>
                <a:lnTo>
                  <a:pt x="514346" y="65285"/>
                </a:lnTo>
                <a:lnTo>
                  <a:pt x="497837" y="73418"/>
                </a:lnTo>
                <a:lnTo>
                  <a:pt x="455788" y="92614"/>
                </a:lnTo>
                <a:lnTo>
                  <a:pt x="437209" y="101797"/>
                </a:lnTo>
                <a:lnTo>
                  <a:pt x="421013" y="110460"/>
                </a:lnTo>
                <a:lnTo>
                  <a:pt x="406405" y="118774"/>
                </a:lnTo>
                <a:lnTo>
                  <a:pt x="383402" y="134786"/>
                </a:lnTo>
                <a:lnTo>
                  <a:pt x="363441" y="150369"/>
                </a:lnTo>
                <a:lnTo>
                  <a:pt x="341869" y="165761"/>
                </a:lnTo>
                <a:lnTo>
                  <a:pt x="320441" y="182640"/>
                </a:lnTo>
                <a:lnTo>
                  <a:pt x="299980" y="195684"/>
                </a:lnTo>
                <a:lnTo>
                  <a:pt x="285302" y="210455"/>
                </a:lnTo>
                <a:lnTo>
                  <a:pt x="272851" y="227180"/>
                </a:lnTo>
                <a:lnTo>
                  <a:pt x="264202" y="246487"/>
                </a:lnTo>
                <a:lnTo>
                  <a:pt x="265035" y="248829"/>
                </a:lnTo>
                <a:lnTo>
                  <a:pt x="269347" y="254818"/>
                </a:lnTo>
                <a:lnTo>
                  <a:pt x="272275" y="256923"/>
                </a:lnTo>
                <a:lnTo>
                  <a:pt x="282463" y="261156"/>
                </a:lnTo>
                <a:lnTo>
                  <a:pt x="289793" y="266647"/>
                </a:lnTo>
                <a:lnTo>
                  <a:pt x="294796" y="268619"/>
                </a:lnTo>
                <a:lnTo>
                  <a:pt x="307127" y="270810"/>
                </a:lnTo>
                <a:lnTo>
                  <a:pt x="401163" y="290247"/>
                </a:lnTo>
                <a:lnTo>
                  <a:pt x="433813" y="298323"/>
                </a:lnTo>
                <a:lnTo>
                  <a:pt x="461928" y="306247"/>
                </a:lnTo>
                <a:lnTo>
                  <a:pt x="487022" y="314069"/>
                </a:lnTo>
                <a:lnTo>
                  <a:pt x="507562" y="321824"/>
                </a:lnTo>
                <a:lnTo>
                  <a:pt x="525064" y="329534"/>
                </a:lnTo>
                <a:lnTo>
                  <a:pt x="574463" y="354091"/>
                </a:lnTo>
                <a:lnTo>
                  <a:pt x="592291" y="366371"/>
                </a:lnTo>
                <a:lnTo>
                  <a:pt x="607411" y="380296"/>
                </a:lnTo>
                <a:lnTo>
                  <a:pt x="624333" y="402415"/>
                </a:lnTo>
                <a:lnTo>
                  <a:pt x="643598" y="425056"/>
                </a:lnTo>
                <a:lnTo>
                  <a:pt x="657915" y="449121"/>
                </a:lnTo>
                <a:lnTo>
                  <a:pt x="666210" y="469144"/>
                </a:lnTo>
                <a:lnTo>
                  <a:pt x="670744" y="487356"/>
                </a:lnTo>
                <a:lnTo>
                  <a:pt x="673296" y="511889"/>
                </a:lnTo>
                <a:lnTo>
                  <a:pt x="673893" y="528790"/>
                </a:lnTo>
                <a:lnTo>
                  <a:pt x="674308" y="575733"/>
                </a:lnTo>
                <a:lnTo>
                  <a:pt x="670956" y="595265"/>
                </a:lnTo>
                <a:lnTo>
                  <a:pt x="668284" y="605808"/>
                </a:lnTo>
                <a:lnTo>
                  <a:pt x="658542" y="624296"/>
                </a:lnTo>
                <a:lnTo>
                  <a:pt x="638778" y="648983"/>
                </a:lnTo>
                <a:lnTo>
                  <a:pt x="616835" y="672385"/>
                </a:lnTo>
                <a:lnTo>
                  <a:pt x="590860" y="695406"/>
                </a:lnTo>
                <a:lnTo>
                  <a:pt x="571214" y="710684"/>
                </a:lnTo>
                <a:lnTo>
                  <a:pt x="554017" y="725940"/>
                </a:lnTo>
                <a:lnTo>
                  <a:pt x="534520" y="737801"/>
                </a:lnTo>
                <a:lnTo>
                  <a:pt x="511885" y="748576"/>
                </a:lnTo>
                <a:lnTo>
                  <a:pt x="484892" y="761831"/>
                </a:lnTo>
                <a:lnTo>
                  <a:pt x="459348" y="772802"/>
                </a:lnTo>
                <a:lnTo>
                  <a:pt x="434024" y="781912"/>
                </a:lnTo>
                <a:lnTo>
                  <a:pt x="420160" y="786119"/>
                </a:lnTo>
                <a:lnTo>
                  <a:pt x="392479" y="794180"/>
                </a:lnTo>
                <a:lnTo>
                  <a:pt x="367476" y="801997"/>
                </a:lnTo>
                <a:lnTo>
                  <a:pt x="340276" y="809703"/>
                </a:lnTo>
                <a:lnTo>
                  <a:pt x="325911" y="813537"/>
                </a:lnTo>
                <a:lnTo>
                  <a:pt x="312524" y="816093"/>
                </a:lnTo>
                <a:lnTo>
                  <a:pt x="287490" y="818932"/>
                </a:lnTo>
                <a:lnTo>
                  <a:pt x="274210" y="819689"/>
                </a:lnTo>
                <a:lnTo>
                  <a:pt x="245908" y="820531"/>
                </a:lnTo>
                <a:lnTo>
                  <a:pt x="183655" y="821115"/>
                </a:lnTo>
                <a:lnTo>
                  <a:pt x="171967" y="821145"/>
                </a:lnTo>
                <a:lnTo>
                  <a:pt x="157824" y="818624"/>
                </a:lnTo>
                <a:lnTo>
                  <a:pt x="142047" y="814404"/>
                </a:lnTo>
                <a:lnTo>
                  <a:pt x="125178" y="809050"/>
                </a:lnTo>
                <a:lnTo>
                  <a:pt x="99662" y="799715"/>
                </a:lnTo>
                <a:lnTo>
                  <a:pt x="79854" y="792603"/>
                </a:lnTo>
                <a:lnTo>
                  <a:pt x="62584" y="789442"/>
                </a:lnTo>
                <a:lnTo>
                  <a:pt x="43056" y="781264"/>
                </a:lnTo>
                <a:lnTo>
                  <a:pt x="17414" y="765767"/>
                </a:lnTo>
                <a:lnTo>
                  <a:pt x="11610" y="761385"/>
                </a:lnTo>
                <a:lnTo>
                  <a:pt x="7740" y="757195"/>
                </a:lnTo>
                <a:lnTo>
                  <a:pt x="5160" y="753131"/>
                </a:lnTo>
                <a:lnTo>
                  <a:pt x="2293" y="745229"/>
                </a:lnTo>
                <a:lnTo>
                  <a:pt x="454" y="729808"/>
                </a:lnTo>
                <a:lnTo>
                  <a:pt x="0" y="7183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1"/>
          <p:cNvSpPr/>
          <p:nvPr/>
        </p:nvSpPr>
        <p:spPr>
          <a:xfrm>
            <a:off x="7532369" y="4140121"/>
            <a:ext cx="1005841" cy="1254839"/>
          </a:xfrm>
          <a:custGeom>
            <a:avLst/>
            <a:gdLst/>
            <a:ahLst/>
            <a:cxnLst/>
            <a:rect l="0" t="0" r="0" b="0"/>
            <a:pathLst>
              <a:path w="1005841" h="1254839">
                <a:moveTo>
                  <a:pt x="0" y="1254838"/>
                </a:moveTo>
                <a:lnTo>
                  <a:pt x="1271" y="1232778"/>
                </a:lnTo>
                <a:lnTo>
                  <a:pt x="6068" y="1204817"/>
                </a:lnTo>
                <a:lnTo>
                  <a:pt x="12434" y="1177997"/>
                </a:lnTo>
                <a:lnTo>
                  <a:pt x="18227" y="1150837"/>
                </a:lnTo>
                <a:lnTo>
                  <a:pt x="22757" y="1097305"/>
                </a:lnTo>
                <a:lnTo>
                  <a:pt x="49675" y="864383"/>
                </a:lnTo>
                <a:lnTo>
                  <a:pt x="53437" y="835785"/>
                </a:lnTo>
                <a:lnTo>
                  <a:pt x="61003" y="787076"/>
                </a:lnTo>
                <a:lnTo>
                  <a:pt x="78471" y="693614"/>
                </a:lnTo>
                <a:lnTo>
                  <a:pt x="86604" y="657169"/>
                </a:lnTo>
                <a:lnTo>
                  <a:pt x="105801" y="579421"/>
                </a:lnTo>
                <a:lnTo>
                  <a:pt x="114984" y="546750"/>
                </a:lnTo>
                <a:lnTo>
                  <a:pt x="123647" y="518619"/>
                </a:lnTo>
                <a:lnTo>
                  <a:pt x="161867" y="403575"/>
                </a:lnTo>
                <a:lnTo>
                  <a:pt x="173952" y="371099"/>
                </a:lnTo>
                <a:lnTo>
                  <a:pt x="200925" y="304535"/>
                </a:lnTo>
                <a:lnTo>
                  <a:pt x="213961" y="277133"/>
                </a:lnTo>
                <a:lnTo>
                  <a:pt x="226461" y="253785"/>
                </a:lnTo>
                <a:lnTo>
                  <a:pt x="249239" y="215566"/>
                </a:lnTo>
                <a:lnTo>
                  <a:pt x="267830" y="185880"/>
                </a:lnTo>
                <a:lnTo>
                  <a:pt x="292576" y="147747"/>
                </a:lnTo>
                <a:lnTo>
                  <a:pt x="322063" y="112318"/>
                </a:lnTo>
                <a:lnTo>
                  <a:pt x="348862" y="83758"/>
                </a:lnTo>
                <a:lnTo>
                  <a:pt x="378957" y="59209"/>
                </a:lnTo>
                <a:lnTo>
                  <a:pt x="405937" y="35849"/>
                </a:lnTo>
                <a:lnTo>
                  <a:pt x="425526" y="23879"/>
                </a:lnTo>
                <a:lnTo>
                  <a:pt x="454589" y="10000"/>
                </a:lnTo>
                <a:lnTo>
                  <a:pt x="471280" y="3077"/>
                </a:lnTo>
                <a:lnTo>
                  <a:pt x="487164" y="0"/>
                </a:lnTo>
                <a:lnTo>
                  <a:pt x="502691" y="2019"/>
                </a:lnTo>
                <a:lnTo>
                  <a:pt x="533355" y="13663"/>
                </a:lnTo>
                <a:lnTo>
                  <a:pt x="539721" y="18449"/>
                </a:lnTo>
                <a:lnTo>
                  <a:pt x="569276" y="51625"/>
                </a:lnTo>
                <a:lnTo>
                  <a:pt x="584952" y="73960"/>
                </a:lnTo>
                <a:lnTo>
                  <a:pt x="597640" y="102732"/>
                </a:lnTo>
                <a:lnTo>
                  <a:pt x="603376" y="135387"/>
                </a:lnTo>
                <a:lnTo>
                  <a:pt x="608103" y="161251"/>
                </a:lnTo>
                <a:lnTo>
                  <a:pt x="614439" y="194760"/>
                </a:lnTo>
                <a:lnTo>
                  <a:pt x="621488" y="243519"/>
                </a:lnTo>
                <a:lnTo>
                  <a:pt x="623875" y="266935"/>
                </a:lnTo>
                <a:lnTo>
                  <a:pt x="625467" y="288896"/>
                </a:lnTo>
                <a:lnTo>
                  <a:pt x="626528" y="309887"/>
                </a:lnTo>
                <a:lnTo>
                  <a:pt x="625965" y="342931"/>
                </a:lnTo>
                <a:lnTo>
                  <a:pt x="619324" y="498975"/>
                </a:lnTo>
                <a:lnTo>
                  <a:pt x="617844" y="573256"/>
                </a:lnTo>
                <a:lnTo>
                  <a:pt x="617344" y="685583"/>
                </a:lnTo>
                <a:lnTo>
                  <a:pt x="618573" y="725475"/>
                </a:lnTo>
                <a:lnTo>
                  <a:pt x="623325" y="817212"/>
                </a:lnTo>
                <a:lnTo>
                  <a:pt x="626370" y="855138"/>
                </a:lnTo>
                <a:lnTo>
                  <a:pt x="629670" y="886771"/>
                </a:lnTo>
                <a:lnTo>
                  <a:pt x="633141" y="914210"/>
                </a:lnTo>
                <a:lnTo>
                  <a:pt x="636724" y="937583"/>
                </a:lnTo>
                <a:lnTo>
                  <a:pt x="640383" y="958245"/>
                </a:lnTo>
                <a:lnTo>
                  <a:pt x="647835" y="993479"/>
                </a:lnTo>
                <a:lnTo>
                  <a:pt x="655380" y="1021839"/>
                </a:lnTo>
                <a:lnTo>
                  <a:pt x="666354" y="1053916"/>
                </a:lnTo>
                <a:lnTo>
                  <a:pt x="679697" y="1085530"/>
                </a:lnTo>
                <a:lnTo>
                  <a:pt x="694094" y="1108047"/>
                </a:lnTo>
                <a:lnTo>
                  <a:pt x="708960" y="1123134"/>
                </a:lnTo>
                <a:lnTo>
                  <a:pt x="733132" y="1143168"/>
                </a:lnTo>
                <a:lnTo>
                  <a:pt x="738944" y="1146102"/>
                </a:lnTo>
                <a:lnTo>
                  <a:pt x="766525" y="1154196"/>
                </a:lnTo>
                <a:lnTo>
                  <a:pt x="773906" y="1157264"/>
                </a:lnTo>
                <a:lnTo>
                  <a:pt x="781368" y="1158039"/>
                </a:lnTo>
                <a:lnTo>
                  <a:pt x="796431" y="1155513"/>
                </a:lnTo>
                <a:lnTo>
                  <a:pt x="819193" y="1146951"/>
                </a:lnTo>
                <a:lnTo>
                  <a:pt x="841182" y="1136615"/>
                </a:lnTo>
                <a:lnTo>
                  <a:pt x="865349" y="1123554"/>
                </a:lnTo>
                <a:lnTo>
                  <a:pt x="893235" y="1101922"/>
                </a:lnTo>
                <a:lnTo>
                  <a:pt x="917584" y="1078155"/>
                </a:lnTo>
                <a:lnTo>
                  <a:pt x="948567" y="1040022"/>
                </a:lnTo>
                <a:lnTo>
                  <a:pt x="963875" y="1020934"/>
                </a:lnTo>
                <a:lnTo>
                  <a:pt x="985504" y="985438"/>
                </a:lnTo>
                <a:lnTo>
                  <a:pt x="1005840" y="9576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2"/>
          <p:cNvSpPr/>
          <p:nvPr/>
        </p:nvSpPr>
        <p:spPr>
          <a:xfrm>
            <a:off x="7578090" y="4642935"/>
            <a:ext cx="742951" cy="180386"/>
          </a:xfrm>
          <a:custGeom>
            <a:avLst/>
            <a:gdLst/>
            <a:ahLst/>
            <a:cxnLst/>
            <a:rect l="0" t="0" r="0" b="0"/>
            <a:pathLst>
              <a:path w="742951" h="180386">
                <a:moveTo>
                  <a:pt x="0" y="169094"/>
                </a:moveTo>
                <a:lnTo>
                  <a:pt x="12135" y="175162"/>
                </a:lnTo>
                <a:lnTo>
                  <a:pt x="21480" y="178141"/>
                </a:lnTo>
                <a:lnTo>
                  <a:pt x="33676" y="179465"/>
                </a:lnTo>
                <a:lnTo>
                  <a:pt x="56030" y="180054"/>
                </a:lnTo>
                <a:lnTo>
                  <a:pt x="85040" y="180385"/>
                </a:lnTo>
                <a:lnTo>
                  <a:pt x="101719" y="177076"/>
                </a:lnTo>
                <a:lnTo>
                  <a:pt x="157393" y="158535"/>
                </a:lnTo>
                <a:lnTo>
                  <a:pt x="215156" y="141542"/>
                </a:lnTo>
                <a:lnTo>
                  <a:pt x="402474" y="87452"/>
                </a:lnTo>
                <a:lnTo>
                  <a:pt x="444845" y="74026"/>
                </a:lnTo>
                <a:lnTo>
                  <a:pt x="478174" y="62536"/>
                </a:lnTo>
                <a:lnTo>
                  <a:pt x="545964" y="37615"/>
                </a:lnTo>
                <a:lnTo>
                  <a:pt x="562096" y="31911"/>
                </a:lnTo>
                <a:lnTo>
                  <a:pt x="580470" y="26839"/>
                </a:lnTo>
                <a:lnTo>
                  <a:pt x="600341" y="22187"/>
                </a:lnTo>
                <a:lnTo>
                  <a:pt x="621207" y="17816"/>
                </a:lnTo>
                <a:lnTo>
                  <a:pt x="638927" y="13632"/>
                </a:lnTo>
                <a:lnTo>
                  <a:pt x="654552" y="9573"/>
                </a:lnTo>
                <a:lnTo>
                  <a:pt x="668778" y="5597"/>
                </a:lnTo>
                <a:lnTo>
                  <a:pt x="691357" y="1179"/>
                </a:lnTo>
                <a:lnTo>
                  <a:pt x="700934" y="0"/>
                </a:lnTo>
                <a:lnTo>
                  <a:pt x="708590" y="485"/>
                </a:lnTo>
                <a:lnTo>
                  <a:pt x="714963" y="2078"/>
                </a:lnTo>
                <a:lnTo>
                  <a:pt x="725431" y="5965"/>
                </a:lnTo>
                <a:lnTo>
                  <a:pt x="742950" y="90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Angle-Angle-Side (AAS)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smtClean="0"/>
              <a:t>two angles and a non-included side of one </a:t>
            </a:r>
            <a:r>
              <a:rPr lang="en-US" dirty="0" smtClean="0"/>
              <a:t>triangle are </a:t>
            </a:r>
            <a:r>
              <a:rPr lang="en-US" dirty="0" smtClean="0"/>
              <a:t>congruent to the corresponding parts of another triangle, then the triangles are congruent.</a:t>
            </a:r>
            <a:endParaRPr lang="en-US" dirty="0"/>
          </a:p>
        </p:txBody>
      </p:sp>
      <p:sp>
        <p:nvSpPr>
          <p:cNvPr id="4" name="SMARTPenAnnotation59"/>
          <p:cNvSpPr/>
          <p:nvPr/>
        </p:nvSpPr>
        <p:spPr>
          <a:xfrm>
            <a:off x="5212079" y="4035671"/>
            <a:ext cx="1004980" cy="2182249"/>
          </a:xfrm>
          <a:custGeom>
            <a:avLst/>
            <a:gdLst/>
            <a:ahLst/>
            <a:cxnLst/>
            <a:rect l="0" t="0" r="0" b="0"/>
            <a:pathLst>
              <a:path w="1004980" h="2182249">
                <a:moveTo>
                  <a:pt x="45721" y="2147958"/>
                </a:moveTo>
                <a:lnTo>
                  <a:pt x="45721" y="2141891"/>
                </a:lnTo>
                <a:lnTo>
                  <a:pt x="61629" y="2083205"/>
                </a:lnTo>
                <a:lnTo>
                  <a:pt x="71052" y="2001252"/>
                </a:lnTo>
                <a:lnTo>
                  <a:pt x="77356" y="1950820"/>
                </a:lnTo>
                <a:lnTo>
                  <a:pt x="79486" y="1889025"/>
                </a:lnTo>
                <a:lnTo>
                  <a:pt x="79965" y="1820609"/>
                </a:lnTo>
                <a:lnTo>
                  <a:pt x="83377" y="1798847"/>
                </a:lnTo>
                <a:lnTo>
                  <a:pt x="87857" y="1778168"/>
                </a:lnTo>
                <a:lnTo>
                  <a:pt x="90969" y="1714844"/>
                </a:lnTo>
                <a:lnTo>
                  <a:pt x="92617" y="1660285"/>
                </a:lnTo>
                <a:lnTo>
                  <a:pt x="101269" y="1593753"/>
                </a:lnTo>
                <a:lnTo>
                  <a:pt x="120753" y="1338142"/>
                </a:lnTo>
                <a:lnTo>
                  <a:pt x="124788" y="1274960"/>
                </a:lnTo>
                <a:lnTo>
                  <a:pt x="130815" y="1208779"/>
                </a:lnTo>
                <a:lnTo>
                  <a:pt x="153484" y="1004107"/>
                </a:lnTo>
                <a:lnTo>
                  <a:pt x="160743" y="945971"/>
                </a:lnTo>
                <a:lnTo>
                  <a:pt x="166852" y="902134"/>
                </a:lnTo>
                <a:lnTo>
                  <a:pt x="179567" y="823369"/>
                </a:lnTo>
                <a:lnTo>
                  <a:pt x="205605" y="674153"/>
                </a:lnTo>
                <a:lnTo>
                  <a:pt x="217534" y="613671"/>
                </a:lnTo>
                <a:lnTo>
                  <a:pt x="227069" y="556309"/>
                </a:lnTo>
                <a:lnTo>
                  <a:pt x="235540" y="502029"/>
                </a:lnTo>
                <a:lnTo>
                  <a:pt x="247449" y="442910"/>
                </a:lnTo>
                <a:lnTo>
                  <a:pt x="260291" y="389410"/>
                </a:lnTo>
                <a:lnTo>
                  <a:pt x="278348" y="324028"/>
                </a:lnTo>
                <a:lnTo>
                  <a:pt x="328051" y="155442"/>
                </a:lnTo>
                <a:lnTo>
                  <a:pt x="348763" y="88182"/>
                </a:lnTo>
                <a:lnTo>
                  <a:pt x="356067" y="58951"/>
                </a:lnTo>
                <a:lnTo>
                  <a:pt x="359298" y="50437"/>
                </a:lnTo>
                <a:lnTo>
                  <a:pt x="369662" y="34203"/>
                </a:lnTo>
                <a:lnTo>
                  <a:pt x="390944" y="9153"/>
                </a:lnTo>
                <a:lnTo>
                  <a:pt x="395249" y="5808"/>
                </a:lnTo>
                <a:lnTo>
                  <a:pt x="409092" y="0"/>
                </a:lnTo>
                <a:lnTo>
                  <a:pt x="422908" y="5447"/>
                </a:lnTo>
                <a:lnTo>
                  <a:pt x="426719" y="8418"/>
                </a:lnTo>
                <a:lnTo>
                  <a:pt x="429259" y="11668"/>
                </a:lnTo>
                <a:lnTo>
                  <a:pt x="430954" y="15105"/>
                </a:lnTo>
                <a:lnTo>
                  <a:pt x="433353" y="17396"/>
                </a:lnTo>
                <a:lnTo>
                  <a:pt x="436222" y="18924"/>
                </a:lnTo>
                <a:lnTo>
                  <a:pt x="439405" y="19942"/>
                </a:lnTo>
                <a:lnTo>
                  <a:pt x="446328" y="24460"/>
                </a:lnTo>
                <a:lnTo>
                  <a:pt x="449952" y="27443"/>
                </a:lnTo>
                <a:lnTo>
                  <a:pt x="457366" y="40917"/>
                </a:lnTo>
                <a:lnTo>
                  <a:pt x="507439" y="162269"/>
                </a:lnTo>
                <a:lnTo>
                  <a:pt x="532553" y="222316"/>
                </a:lnTo>
                <a:lnTo>
                  <a:pt x="553328" y="289759"/>
                </a:lnTo>
                <a:lnTo>
                  <a:pt x="579717" y="349899"/>
                </a:lnTo>
                <a:lnTo>
                  <a:pt x="587852" y="374731"/>
                </a:lnTo>
                <a:lnTo>
                  <a:pt x="596242" y="412671"/>
                </a:lnTo>
                <a:lnTo>
                  <a:pt x="624506" y="477706"/>
                </a:lnTo>
                <a:lnTo>
                  <a:pt x="645626" y="531236"/>
                </a:lnTo>
                <a:lnTo>
                  <a:pt x="676013" y="591969"/>
                </a:lnTo>
                <a:lnTo>
                  <a:pt x="702374" y="643408"/>
                </a:lnTo>
                <a:lnTo>
                  <a:pt x="714756" y="669009"/>
                </a:lnTo>
                <a:lnTo>
                  <a:pt x="740016" y="709528"/>
                </a:lnTo>
                <a:lnTo>
                  <a:pt x="769470" y="763889"/>
                </a:lnTo>
                <a:lnTo>
                  <a:pt x="794661" y="811807"/>
                </a:lnTo>
                <a:lnTo>
                  <a:pt x="821349" y="857982"/>
                </a:lnTo>
                <a:lnTo>
                  <a:pt x="837485" y="882485"/>
                </a:lnTo>
                <a:lnTo>
                  <a:pt x="865153" y="943184"/>
                </a:lnTo>
                <a:lnTo>
                  <a:pt x="876003" y="967343"/>
                </a:lnTo>
                <a:lnTo>
                  <a:pt x="900201" y="1005384"/>
                </a:lnTo>
                <a:lnTo>
                  <a:pt x="929256" y="1060181"/>
                </a:lnTo>
                <a:lnTo>
                  <a:pt x="957043" y="1113890"/>
                </a:lnTo>
                <a:lnTo>
                  <a:pt x="979388" y="1170161"/>
                </a:lnTo>
                <a:lnTo>
                  <a:pt x="1003902" y="1230337"/>
                </a:lnTo>
                <a:lnTo>
                  <a:pt x="1004979" y="1237630"/>
                </a:lnTo>
                <a:lnTo>
                  <a:pt x="1003996" y="1240083"/>
                </a:lnTo>
                <a:lnTo>
                  <a:pt x="1002071" y="1241718"/>
                </a:lnTo>
                <a:lnTo>
                  <a:pt x="999517" y="1242808"/>
                </a:lnTo>
                <a:lnTo>
                  <a:pt x="985017" y="1244797"/>
                </a:lnTo>
                <a:lnTo>
                  <a:pt x="974258" y="1252806"/>
                </a:lnTo>
                <a:lnTo>
                  <a:pt x="963604" y="1256618"/>
                </a:lnTo>
                <a:lnTo>
                  <a:pt x="952404" y="1263957"/>
                </a:lnTo>
                <a:lnTo>
                  <a:pt x="944837" y="1266118"/>
                </a:lnTo>
                <a:lnTo>
                  <a:pt x="942312" y="1267965"/>
                </a:lnTo>
                <a:lnTo>
                  <a:pt x="940628" y="1270466"/>
                </a:lnTo>
                <a:lnTo>
                  <a:pt x="939505" y="1273404"/>
                </a:lnTo>
                <a:lnTo>
                  <a:pt x="937487" y="1275362"/>
                </a:lnTo>
                <a:lnTo>
                  <a:pt x="934872" y="1276667"/>
                </a:lnTo>
                <a:lnTo>
                  <a:pt x="924769" y="1280658"/>
                </a:lnTo>
                <a:lnTo>
                  <a:pt x="894330" y="1295915"/>
                </a:lnTo>
                <a:lnTo>
                  <a:pt x="871765" y="1311583"/>
                </a:lnTo>
                <a:lnTo>
                  <a:pt x="848038" y="1329196"/>
                </a:lnTo>
                <a:lnTo>
                  <a:pt x="824323" y="1348397"/>
                </a:lnTo>
                <a:lnTo>
                  <a:pt x="797118" y="1374265"/>
                </a:lnTo>
                <a:lnTo>
                  <a:pt x="725139" y="1445694"/>
                </a:lnTo>
                <a:lnTo>
                  <a:pt x="701408" y="1463348"/>
                </a:lnTo>
                <a:lnTo>
                  <a:pt x="678289" y="1476622"/>
                </a:lnTo>
                <a:lnTo>
                  <a:pt x="660473" y="1490851"/>
                </a:lnTo>
                <a:lnTo>
                  <a:pt x="606810" y="1537141"/>
                </a:lnTo>
                <a:lnTo>
                  <a:pt x="560947" y="1578880"/>
                </a:lnTo>
                <a:lnTo>
                  <a:pt x="541605" y="1597123"/>
                </a:lnTo>
                <a:lnTo>
                  <a:pt x="513340" y="1620780"/>
                </a:lnTo>
                <a:lnTo>
                  <a:pt x="493582" y="1636797"/>
                </a:lnTo>
                <a:lnTo>
                  <a:pt x="467162" y="1667776"/>
                </a:lnTo>
                <a:lnTo>
                  <a:pt x="445118" y="1690704"/>
                </a:lnTo>
                <a:lnTo>
                  <a:pt x="401454" y="1734761"/>
                </a:lnTo>
                <a:lnTo>
                  <a:pt x="341407" y="1791595"/>
                </a:lnTo>
                <a:lnTo>
                  <a:pt x="307615" y="1822753"/>
                </a:lnTo>
                <a:lnTo>
                  <a:pt x="282547" y="1847335"/>
                </a:lnTo>
                <a:lnTo>
                  <a:pt x="263295" y="1867533"/>
                </a:lnTo>
                <a:lnTo>
                  <a:pt x="235130" y="1897595"/>
                </a:lnTo>
                <a:lnTo>
                  <a:pt x="206264" y="1922929"/>
                </a:lnTo>
                <a:lnTo>
                  <a:pt x="175975" y="1959742"/>
                </a:lnTo>
                <a:lnTo>
                  <a:pt x="144809" y="1991689"/>
                </a:lnTo>
                <a:lnTo>
                  <a:pt x="99061" y="2037468"/>
                </a:lnTo>
                <a:lnTo>
                  <a:pt x="96521" y="2041278"/>
                </a:lnTo>
                <a:lnTo>
                  <a:pt x="93699" y="2048898"/>
                </a:lnTo>
                <a:lnTo>
                  <a:pt x="61211" y="2089428"/>
                </a:lnTo>
                <a:lnTo>
                  <a:pt x="39905" y="2119602"/>
                </a:lnTo>
                <a:lnTo>
                  <a:pt x="34684" y="2132218"/>
                </a:lnTo>
                <a:lnTo>
                  <a:pt x="24668" y="2145635"/>
                </a:lnTo>
                <a:lnTo>
                  <a:pt x="23664" y="2150312"/>
                </a:lnTo>
                <a:lnTo>
                  <a:pt x="23396" y="2153338"/>
                </a:lnTo>
                <a:lnTo>
                  <a:pt x="21948" y="2156624"/>
                </a:lnTo>
                <a:lnTo>
                  <a:pt x="13066" y="2168698"/>
                </a:lnTo>
                <a:lnTo>
                  <a:pt x="12158" y="2173263"/>
                </a:lnTo>
                <a:lnTo>
                  <a:pt x="11915" y="2176258"/>
                </a:lnTo>
                <a:lnTo>
                  <a:pt x="10484" y="2178255"/>
                </a:lnTo>
                <a:lnTo>
                  <a:pt x="8259" y="2179586"/>
                </a:lnTo>
                <a:lnTo>
                  <a:pt x="0" y="21822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"/>
          <p:cNvSpPr/>
          <p:nvPr/>
        </p:nvSpPr>
        <p:spPr>
          <a:xfrm>
            <a:off x="6332220" y="3946949"/>
            <a:ext cx="1245676" cy="2042371"/>
          </a:xfrm>
          <a:custGeom>
            <a:avLst/>
            <a:gdLst/>
            <a:ahLst/>
            <a:cxnLst/>
            <a:rect l="0" t="0" r="0" b="0"/>
            <a:pathLst>
              <a:path w="1245676" h="2042371">
                <a:moveTo>
                  <a:pt x="0" y="1253701"/>
                </a:moveTo>
                <a:lnTo>
                  <a:pt x="15908" y="1253701"/>
                </a:lnTo>
                <a:lnTo>
                  <a:pt x="18225" y="1252430"/>
                </a:lnTo>
                <a:lnTo>
                  <a:pt x="19770" y="1250314"/>
                </a:lnTo>
                <a:lnTo>
                  <a:pt x="20800" y="1247633"/>
                </a:lnTo>
                <a:lnTo>
                  <a:pt x="22756" y="1245845"/>
                </a:lnTo>
                <a:lnTo>
                  <a:pt x="25331" y="1244653"/>
                </a:lnTo>
                <a:lnTo>
                  <a:pt x="28317" y="1243859"/>
                </a:lnTo>
                <a:lnTo>
                  <a:pt x="35022" y="1239590"/>
                </a:lnTo>
                <a:lnTo>
                  <a:pt x="72653" y="1203831"/>
                </a:lnTo>
                <a:lnTo>
                  <a:pt x="189605" y="1086955"/>
                </a:lnTo>
                <a:lnTo>
                  <a:pt x="284333" y="974001"/>
                </a:lnTo>
                <a:lnTo>
                  <a:pt x="314330" y="941430"/>
                </a:lnTo>
                <a:lnTo>
                  <a:pt x="356777" y="889475"/>
                </a:lnTo>
                <a:lnTo>
                  <a:pt x="391885" y="849025"/>
                </a:lnTo>
                <a:lnTo>
                  <a:pt x="446455" y="777914"/>
                </a:lnTo>
                <a:lnTo>
                  <a:pt x="561053" y="633594"/>
                </a:lnTo>
                <a:lnTo>
                  <a:pt x="589717" y="599638"/>
                </a:lnTo>
                <a:lnTo>
                  <a:pt x="620236" y="566766"/>
                </a:lnTo>
                <a:lnTo>
                  <a:pt x="663433" y="522523"/>
                </a:lnTo>
                <a:lnTo>
                  <a:pt x="686129" y="497009"/>
                </a:lnTo>
                <a:lnTo>
                  <a:pt x="708879" y="469839"/>
                </a:lnTo>
                <a:lnTo>
                  <a:pt x="731666" y="441567"/>
                </a:lnTo>
                <a:lnTo>
                  <a:pt x="767145" y="399992"/>
                </a:lnTo>
                <a:lnTo>
                  <a:pt x="795613" y="368815"/>
                </a:lnTo>
                <a:lnTo>
                  <a:pt x="820965" y="342258"/>
                </a:lnTo>
                <a:lnTo>
                  <a:pt x="988179" y="174106"/>
                </a:lnTo>
                <a:lnTo>
                  <a:pt x="1021274" y="144384"/>
                </a:lnTo>
                <a:lnTo>
                  <a:pt x="1038988" y="129346"/>
                </a:lnTo>
                <a:lnTo>
                  <a:pt x="1085765" y="92318"/>
                </a:lnTo>
                <a:lnTo>
                  <a:pt x="1134073" y="55540"/>
                </a:lnTo>
                <a:lnTo>
                  <a:pt x="1168242" y="30728"/>
                </a:lnTo>
                <a:lnTo>
                  <a:pt x="1202831" y="8547"/>
                </a:lnTo>
                <a:lnTo>
                  <a:pt x="1217030" y="0"/>
                </a:lnTo>
                <a:lnTo>
                  <a:pt x="1220294" y="70"/>
                </a:lnTo>
                <a:lnTo>
                  <a:pt x="1223739" y="1387"/>
                </a:lnTo>
                <a:lnTo>
                  <a:pt x="1227306" y="3535"/>
                </a:lnTo>
                <a:lnTo>
                  <a:pt x="1234656" y="5921"/>
                </a:lnTo>
                <a:lnTo>
                  <a:pt x="1238393" y="6558"/>
                </a:lnTo>
                <a:lnTo>
                  <a:pt x="1240885" y="8252"/>
                </a:lnTo>
                <a:lnTo>
                  <a:pt x="1242547" y="10651"/>
                </a:lnTo>
                <a:lnTo>
                  <a:pt x="1244392" y="16704"/>
                </a:lnTo>
                <a:lnTo>
                  <a:pt x="1245675" y="65004"/>
                </a:lnTo>
                <a:lnTo>
                  <a:pt x="1239010" y="117908"/>
                </a:lnTo>
                <a:lnTo>
                  <a:pt x="1220102" y="231081"/>
                </a:lnTo>
                <a:lnTo>
                  <a:pt x="1208037" y="291290"/>
                </a:lnTo>
                <a:lnTo>
                  <a:pt x="1196419" y="335235"/>
                </a:lnTo>
                <a:lnTo>
                  <a:pt x="1190042" y="364530"/>
                </a:lnTo>
                <a:lnTo>
                  <a:pt x="1164135" y="492685"/>
                </a:lnTo>
                <a:lnTo>
                  <a:pt x="1130292" y="645876"/>
                </a:lnTo>
                <a:lnTo>
                  <a:pt x="1111012" y="703752"/>
                </a:lnTo>
                <a:lnTo>
                  <a:pt x="1096610" y="754009"/>
                </a:lnTo>
                <a:lnTo>
                  <a:pt x="1089213" y="783413"/>
                </a:lnTo>
                <a:lnTo>
                  <a:pt x="1079202" y="832225"/>
                </a:lnTo>
                <a:lnTo>
                  <a:pt x="1054532" y="964355"/>
                </a:lnTo>
                <a:lnTo>
                  <a:pt x="1036794" y="1073032"/>
                </a:lnTo>
                <a:lnTo>
                  <a:pt x="1030286" y="1118015"/>
                </a:lnTo>
                <a:lnTo>
                  <a:pt x="1019668" y="1181543"/>
                </a:lnTo>
                <a:lnTo>
                  <a:pt x="990367" y="1336531"/>
                </a:lnTo>
                <a:lnTo>
                  <a:pt x="982824" y="1390201"/>
                </a:lnTo>
                <a:lnTo>
                  <a:pt x="976526" y="1446301"/>
                </a:lnTo>
                <a:lnTo>
                  <a:pt x="971058" y="1504021"/>
                </a:lnTo>
                <a:lnTo>
                  <a:pt x="966142" y="1546311"/>
                </a:lnTo>
                <a:lnTo>
                  <a:pt x="957293" y="1603459"/>
                </a:lnTo>
                <a:lnTo>
                  <a:pt x="945171" y="1681324"/>
                </a:lnTo>
                <a:lnTo>
                  <a:pt x="939604" y="1736427"/>
                </a:lnTo>
                <a:lnTo>
                  <a:pt x="936452" y="1787909"/>
                </a:lnTo>
                <a:lnTo>
                  <a:pt x="924918" y="1840789"/>
                </a:lnTo>
                <a:lnTo>
                  <a:pt x="914129" y="1892896"/>
                </a:lnTo>
                <a:lnTo>
                  <a:pt x="905174" y="1927190"/>
                </a:lnTo>
                <a:lnTo>
                  <a:pt x="902135" y="1954050"/>
                </a:lnTo>
                <a:lnTo>
                  <a:pt x="895243" y="1969916"/>
                </a:lnTo>
                <a:lnTo>
                  <a:pt x="888884" y="1997390"/>
                </a:lnTo>
                <a:lnTo>
                  <a:pt x="868680" y="20423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1"/>
          <p:cNvSpPr/>
          <p:nvPr/>
        </p:nvSpPr>
        <p:spPr>
          <a:xfrm>
            <a:off x="6309359" y="5200650"/>
            <a:ext cx="868682" cy="848329"/>
          </a:xfrm>
          <a:custGeom>
            <a:avLst/>
            <a:gdLst/>
            <a:ahLst/>
            <a:cxnLst/>
            <a:rect l="0" t="0" r="0" b="0"/>
            <a:pathLst>
              <a:path w="868682" h="848329">
                <a:moveTo>
                  <a:pt x="0" y="0"/>
                </a:moveTo>
                <a:lnTo>
                  <a:pt x="12136" y="0"/>
                </a:lnTo>
                <a:lnTo>
                  <a:pt x="31641" y="6773"/>
                </a:lnTo>
                <a:lnTo>
                  <a:pt x="54703" y="16980"/>
                </a:lnTo>
                <a:lnTo>
                  <a:pt x="80696" y="29866"/>
                </a:lnTo>
                <a:lnTo>
                  <a:pt x="104887" y="45598"/>
                </a:lnTo>
                <a:lnTo>
                  <a:pt x="111835" y="49449"/>
                </a:lnTo>
                <a:lnTo>
                  <a:pt x="122941" y="60500"/>
                </a:lnTo>
                <a:lnTo>
                  <a:pt x="143108" y="84389"/>
                </a:lnTo>
                <a:lnTo>
                  <a:pt x="161393" y="102276"/>
                </a:lnTo>
                <a:lnTo>
                  <a:pt x="177987" y="114459"/>
                </a:lnTo>
                <a:lnTo>
                  <a:pt x="189779" y="125836"/>
                </a:lnTo>
                <a:lnTo>
                  <a:pt x="203989" y="141040"/>
                </a:lnTo>
                <a:lnTo>
                  <a:pt x="219813" y="158796"/>
                </a:lnTo>
                <a:lnTo>
                  <a:pt x="250942" y="195459"/>
                </a:lnTo>
                <a:lnTo>
                  <a:pt x="266354" y="214126"/>
                </a:lnTo>
                <a:lnTo>
                  <a:pt x="279169" y="229110"/>
                </a:lnTo>
                <a:lnTo>
                  <a:pt x="300182" y="252533"/>
                </a:lnTo>
                <a:lnTo>
                  <a:pt x="310612" y="266145"/>
                </a:lnTo>
                <a:lnTo>
                  <a:pt x="321375" y="281570"/>
                </a:lnTo>
                <a:lnTo>
                  <a:pt x="332360" y="298203"/>
                </a:lnTo>
                <a:lnTo>
                  <a:pt x="344763" y="314372"/>
                </a:lnTo>
                <a:lnTo>
                  <a:pt x="358113" y="330231"/>
                </a:lnTo>
                <a:lnTo>
                  <a:pt x="372092" y="345884"/>
                </a:lnTo>
                <a:lnTo>
                  <a:pt x="401171" y="380209"/>
                </a:lnTo>
                <a:lnTo>
                  <a:pt x="434839" y="420442"/>
                </a:lnTo>
                <a:lnTo>
                  <a:pt x="497423" y="492593"/>
                </a:lnTo>
                <a:lnTo>
                  <a:pt x="524184" y="522036"/>
                </a:lnTo>
                <a:lnTo>
                  <a:pt x="547462" y="546825"/>
                </a:lnTo>
                <a:lnTo>
                  <a:pt x="597055" y="597016"/>
                </a:lnTo>
                <a:lnTo>
                  <a:pt x="632518" y="632511"/>
                </a:lnTo>
                <a:lnTo>
                  <a:pt x="649842" y="653226"/>
                </a:lnTo>
                <a:lnTo>
                  <a:pt x="670490" y="679535"/>
                </a:lnTo>
                <a:lnTo>
                  <a:pt x="681535" y="690635"/>
                </a:lnTo>
                <a:lnTo>
                  <a:pt x="705937" y="708110"/>
                </a:lnTo>
                <a:lnTo>
                  <a:pt x="728622" y="728907"/>
                </a:lnTo>
                <a:lnTo>
                  <a:pt x="748159" y="746973"/>
                </a:lnTo>
                <a:lnTo>
                  <a:pt x="774131" y="765099"/>
                </a:lnTo>
                <a:lnTo>
                  <a:pt x="798259" y="786870"/>
                </a:lnTo>
                <a:lnTo>
                  <a:pt x="800143" y="787470"/>
                </a:lnTo>
                <a:lnTo>
                  <a:pt x="809780" y="788512"/>
                </a:lnTo>
                <a:lnTo>
                  <a:pt x="810363" y="789834"/>
                </a:lnTo>
                <a:lnTo>
                  <a:pt x="811012" y="794691"/>
                </a:lnTo>
                <a:lnTo>
                  <a:pt x="812455" y="796493"/>
                </a:lnTo>
                <a:lnTo>
                  <a:pt x="814686" y="797695"/>
                </a:lnTo>
                <a:lnTo>
                  <a:pt x="821327" y="799624"/>
                </a:lnTo>
                <a:lnTo>
                  <a:pt x="821871" y="801053"/>
                </a:lnTo>
                <a:lnTo>
                  <a:pt x="822476" y="806026"/>
                </a:lnTo>
                <a:lnTo>
                  <a:pt x="823908" y="807861"/>
                </a:lnTo>
                <a:lnTo>
                  <a:pt x="826132" y="809083"/>
                </a:lnTo>
                <a:lnTo>
                  <a:pt x="833907" y="811386"/>
                </a:lnTo>
                <a:lnTo>
                  <a:pt x="844189" y="821358"/>
                </a:lnTo>
                <a:lnTo>
                  <a:pt x="845095" y="825635"/>
                </a:lnTo>
                <a:lnTo>
                  <a:pt x="845757" y="848328"/>
                </a:lnTo>
                <a:lnTo>
                  <a:pt x="845817" y="826284"/>
                </a:lnTo>
                <a:lnTo>
                  <a:pt x="849205" y="821051"/>
                </a:lnTo>
                <a:lnTo>
                  <a:pt x="851887" y="817877"/>
                </a:lnTo>
                <a:lnTo>
                  <a:pt x="853675" y="814491"/>
                </a:lnTo>
                <a:lnTo>
                  <a:pt x="855661" y="807342"/>
                </a:lnTo>
                <a:lnTo>
                  <a:pt x="856544" y="789771"/>
                </a:lnTo>
                <a:lnTo>
                  <a:pt x="857111" y="755303"/>
                </a:lnTo>
                <a:lnTo>
                  <a:pt x="858427" y="749915"/>
                </a:lnTo>
                <a:lnTo>
                  <a:pt x="866279" y="732143"/>
                </a:lnTo>
                <a:lnTo>
                  <a:pt x="868681" y="7200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"/>
          <p:cNvSpPr/>
          <p:nvPr/>
        </p:nvSpPr>
        <p:spPr>
          <a:xfrm>
            <a:off x="5910898" y="5052059"/>
            <a:ext cx="147003" cy="354331"/>
          </a:xfrm>
          <a:custGeom>
            <a:avLst/>
            <a:gdLst/>
            <a:ahLst/>
            <a:cxnLst/>
            <a:rect l="0" t="0" r="0" b="0"/>
            <a:pathLst>
              <a:path w="147003" h="354331">
                <a:moveTo>
                  <a:pt x="9842" y="354330"/>
                </a:moveTo>
                <a:lnTo>
                  <a:pt x="3774" y="348263"/>
                </a:lnTo>
                <a:lnTo>
                  <a:pt x="1986" y="345205"/>
                </a:lnTo>
                <a:lnTo>
                  <a:pt x="0" y="338422"/>
                </a:lnTo>
                <a:lnTo>
                  <a:pt x="741" y="331025"/>
                </a:lnTo>
                <a:lnTo>
                  <a:pt x="2505" y="321013"/>
                </a:lnTo>
                <a:lnTo>
                  <a:pt x="4950" y="309259"/>
                </a:lnTo>
                <a:lnTo>
                  <a:pt x="6581" y="297613"/>
                </a:lnTo>
                <a:lnTo>
                  <a:pt x="7668" y="286039"/>
                </a:lnTo>
                <a:lnTo>
                  <a:pt x="8392" y="274513"/>
                </a:lnTo>
                <a:lnTo>
                  <a:pt x="10145" y="261749"/>
                </a:lnTo>
                <a:lnTo>
                  <a:pt x="12584" y="248159"/>
                </a:lnTo>
                <a:lnTo>
                  <a:pt x="15480" y="234020"/>
                </a:lnTo>
                <a:lnTo>
                  <a:pt x="18681" y="223324"/>
                </a:lnTo>
                <a:lnTo>
                  <a:pt x="22084" y="214922"/>
                </a:lnTo>
                <a:lnTo>
                  <a:pt x="25623" y="208052"/>
                </a:lnTo>
                <a:lnTo>
                  <a:pt x="30523" y="195852"/>
                </a:lnTo>
                <a:lnTo>
                  <a:pt x="42740" y="161975"/>
                </a:lnTo>
                <a:lnTo>
                  <a:pt x="49554" y="146084"/>
                </a:lnTo>
                <a:lnTo>
                  <a:pt x="56636" y="131680"/>
                </a:lnTo>
                <a:lnTo>
                  <a:pt x="63898" y="118266"/>
                </a:lnTo>
                <a:lnTo>
                  <a:pt x="68739" y="106785"/>
                </a:lnTo>
                <a:lnTo>
                  <a:pt x="71967" y="96589"/>
                </a:lnTo>
                <a:lnTo>
                  <a:pt x="74118" y="87254"/>
                </a:lnTo>
                <a:lnTo>
                  <a:pt x="78093" y="78489"/>
                </a:lnTo>
                <a:lnTo>
                  <a:pt x="83283" y="70106"/>
                </a:lnTo>
                <a:lnTo>
                  <a:pt x="89282" y="61978"/>
                </a:lnTo>
                <a:lnTo>
                  <a:pt x="94552" y="55288"/>
                </a:lnTo>
                <a:lnTo>
                  <a:pt x="99335" y="49559"/>
                </a:lnTo>
                <a:lnTo>
                  <a:pt x="103794" y="44469"/>
                </a:lnTo>
                <a:lnTo>
                  <a:pt x="112135" y="35428"/>
                </a:lnTo>
                <a:lnTo>
                  <a:pt x="123971" y="23198"/>
                </a:lnTo>
                <a:lnTo>
                  <a:pt x="127838" y="19275"/>
                </a:lnTo>
                <a:lnTo>
                  <a:pt x="130416" y="15390"/>
                </a:lnTo>
                <a:lnTo>
                  <a:pt x="133280" y="7687"/>
                </a:lnTo>
                <a:lnTo>
                  <a:pt x="135314" y="5125"/>
                </a:lnTo>
                <a:lnTo>
                  <a:pt x="137940" y="3417"/>
                </a:lnTo>
                <a:lnTo>
                  <a:pt x="1470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3"/>
          <p:cNvSpPr/>
          <p:nvPr/>
        </p:nvSpPr>
        <p:spPr>
          <a:xfrm>
            <a:off x="6480809" y="4994909"/>
            <a:ext cx="114139" cy="411481"/>
          </a:xfrm>
          <a:custGeom>
            <a:avLst/>
            <a:gdLst/>
            <a:ahLst/>
            <a:cxnLst/>
            <a:rect l="0" t="0" r="0" b="0"/>
            <a:pathLst>
              <a:path w="114139" h="411481">
                <a:moveTo>
                  <a:pt x="0" y="0"/>
                </a:moveTo>
                <a:lnTo>
                  <a:pt x="12136" y="6068"/>
                </a:lnTo>
                <a:lnTo>
                  <a:pt x="16981" y="9126"/>
                </a:lnTo>
                <a:lnTo>
                  <a:pt x="21480" y="12434"/>
                </a:lnTo>
                <a:lnTo>
                  <a:pt x="31760" y="20801"/>
                </a:lnTo>
                <a:lnTo>
                  <a:pt x="51744" y="40454"/>
                </a:lnTo>
                <a:lnTo>
                  <a:pt x="59897" y="49829"/>
                </a:lnTo>
                <a:lnTo>
                  <a:pt x="67871" y="59890"/>
                </a:lnTo>
                <a:lnTo>
                  <a:pt x="75728" y="70407"/>
                </a:lnTo>
                <a:lnTo>
                  <a:pt x="82235" y="83768"/>
                </a:lnTo>
                <a:lnTo>
                  <a:pt x="87844" y="99025"/>
                </a:lnTo>
                <a:lnTo>
                  <a:pt x="92853" y="115547"/>
                </a:lnTo>
                <a:lnTo>
                  <a:pt x="96192" y="129102"/>
                </a:lnTo>
                <a:lnTo>
                  <a:pt x="98418" y="140678"/>
                </a:lnTo>
                <a:lnTo>
                  <a:pt x="99902" y="150935"/>
                </a:lnTo>
                <a:lnTo>
                  <a:pt x="102162" y="160314"/>
                </a:lnTo>
                <a:lnTo>
                  <a:pt x="104938" y="169106"/>
                </a:lnTo>
                <a:lnTo>
                  <a:pt x="108059" y="177508"/>
                </a:lnTo>
                <a:lnTo>
                  <a:pt x="110139" y="189458"/>
                </a:lnTo>
                <a:lnTo>
                  <a:pt x="111527" y="203776"/>
                </a:lnTo>
                <a:lnTo>
                  <a:pt x="112451" y="219671"/>
                </a:lnTo>
                <a:lnTo>
                  <a:pt x="113479" y="271199"/>
                </a:lnTo>
                <a:lnTo>
                  <a:pt x="114138" y="353149"/>
                </a:lnTo>
                <a:lnTo>
                  <a:pt x="112922" y="362433"/>
                </a:lnTo>
                <a:lnTo>
                  <a:pt x="110842" y="369892"/>
                </a:lnTo>
                <a:lnTo>
                  <a:pt x="108184" y="376135"/>
                </a:lnTo>
                <a:lnTo>
                  <a:pt x="105233" y="386458"/>
                </a:lnTo>
                <a:lnTo>
                  <a:pt x="103920" y="395279"/>
                </a:lnTo>
                <a:lnTo>
                  <a:pt x="103337" y="403433"/>
                </a:lnTo>
                <a:lnTo>
                  <a:pt x="101912" y="406115"/>
                </a:lnTo>
                <a:lnTo>
                  <a:pt x="99691" y="407904"/>
                </a:lnTo>
                <a:lnTo>
                  <a:pt x="91441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"/>
          <p:cNvSpPr/>
          <p:nvPr/>
        </p:nvSpPr>
        <p:spPr>
          <a:xfrm>
            <a:off x="5440679" y="4331970"/>
            <a:ext cx="320042" cy="91440"/>
          </a:xfrm>
          <a:custGeom>
            <a:avLst/>
            <a:gdLst/>
            <a:ahLst/>
            <a:cxnLst/>
            <a:rect l="0" t="0" r="0" b="0"/>
            <a:pathLst>
              <a:path w="320042" h="91440">
                <a:moveTo>
                  <a:pt x="0" y="91439"/>
                </a:moveTo>
                <a:lnTo>
                  <a:pt x="59863" y="91439"/>
                </a:lnTo>
                <a:lnTo>
                  <a:pt x="74199" y="90169"/>
                </a:lnTo>
                <a:lnTo>
                  <a:pt x="87566" y="88053"/>
                </a:lnTo>
                <a:lnTo>
                  <a:pt x="100287" y="85372"/>
                </a:lnTo>
                <a:lnTo>
                  <a:pt x="111309" y="83584"/>
                </a:lnTo>
                <a:lnTo>
                  <a:pt x="121196" y="82393"/>
                </a:lnTo>
                <a:lnTo>
                  <a:pt x="130327" y="81598"/>
                </a:lnTo>
                <a:lnTo>
                  <a:pt x="140225" y="79799"/>
                </a:lnTo>
                <a:lnTo>
                  <a:pt x="150633" y="77329"/>
                </a:lnTo>
                <a:lnTo>
                  <a:pt x="161382" y="74412"/>
                </a:lnTo>
                <a:lnTo>
                  <a:pt x="183486" y="67785"/>
                </a:lnTo>
                <a:lnTo>
                  <a:pt x="194714" y="64240"/>
                </a:lnTo>
                <a:lnTo>
                  <a:pt x="208549" y="59336"/>
                </a:lnTo>
                <a:lnTo>
                  <a:pt x="240856" y="47115"/>
                </a:lnTo>
                <a:lnTo>
                  <a:pt x="255821" y="40300"/>
                </a:lnTo>
                <a:lnTo>
                  <a:pt x="269607" y="33217"/>
                </a:lnTo>
                <a:lnTo>
                  <a:pt x="300906" y="15733"/>
                </a:lnTo>
                <a:lnTo>
                  <a:pt x="304744" y="13028"/>
                </a:lnTo>
                <a:lnTo>
                  <a:pt x="308573" y="9956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"/>
          <p:cNvSpPr/>
          <p:nvPr/>
        </p:nvSpPr>
        <p:spPr>
          <a:xfrm>
            <a:off x="5463540" y="4400550"/>
            <a:ext cx="354331" cy="125730"/>
          </a:xfrm>
          <a:custGeom>
            <a:avLst/>
            <a:gdLst/>
            <a:ahLst/>
            <a:cxnLst/>
            <a:rect l="0" t="0" r="0" b="0"/>
            <a:pathLst>
              <a:path w="354331" h="125730">
                <a:moveTo>
                  <a:pt x="0" y="125729"/>
                </a:moveTo>
                <a:lnTo>
                  <a:pt x="85372" y="125729"/>
                </a:lnTo>
                <a:lnTo>
                  <a:pt x="92474" y="124459"/>
                </a:lnTo>
                <a:lnTo>
                  <a:pt x="98479" y="122343"/>
                </a:lnTo>
                <a:lnTo>
                  <a:pt x="103753" y="119662"/>
                </a:lnTo>
                <a:lnTo>
                  <a:pt x="118698" y="114064"/>
                </a:lnTo>
                <a:lnTo>
                  <a:pt x="165785" y="97685"/>
                </a:lnTo>
                <a:lnTo>
                  <a:pt x="191803" y="86713"/>
                </a:lnTo>
                <a:lnTo>
                  <a:pt x="218038" y="74319"/>
                </a:lnTo>
                <a:lnTo>
                  <a:pt x="293683" y="36129"/>
                </a:lnTo>
                <a:lnTo>
                  <a:pt x="303738" y="31706"/>
                </a:lnTo>
                <a:lnTo>
                  <a:pt x="311712" y="28757"/>
                </a:lnTo>
                <a:lnTo>
                  <a:pt x="318298" y="26791"/>
                </a:lnTo>
                <a:lnTo>
                  <a:pt x="322688" y="24211"/>
                </a:lnTo>
                <a:lnTo>
                  <a:pt x="325615" y="21220"/>
                </a:lnTo>
                <a:lnTo>
                  <a:pt x="327567" y="17957"/>
                </a:lnTo>
                <a:lnTo>
                  <a:pt x="330138" y="14511"/>
                </a:lnTo>
                <a:lnTo>
                  <a:pt x="333122" y="10944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"/>
          <p:cNvSpPr/>
          <p:nvPr/>
        </p:nvSpPr>
        <p:spPr>
          <a:xfrm>
            <a:off x="7166609" y="4229100"/>
            <a:ext cx="331472" cy="148433"/>
          </a:xfrm>
          <a:custGeom>
            <a:avLst/>
            <a:gdLst/>
            <a:ahLst/>
            <a:cxnLst/>
            <a:rect l="0" t="0" r="0" b="0"/>
            <a:pathLst>
              <a:path w="331472" h="148433">
                <a:moveTo>
                  <a:pt x="0" y="0"/>
                </a:moveTo>
                <a:lnTo>
                  <a:pt x="6068" y="12135"/>
                </a:lnTo>
                <a:lnTo>
                  <a:pt x="7856" y="16980"/>
                </a:lnTo>
                <a:lnTo>
                  <a:pt x="9047" y="21480"/>
                </a:lnTo>
                <a:lnTo>
                  <a:pt x="10959" y="31759"/>
                </a:lnTo>
                <a:lnTo>
                  <a:pt x="12387" y="35143"/>
                </a:lnTo>
                <a:lnTo>
                  <a:pt x="17359" y="45675"/>
                </a:lnTo>
                <a:lnTo>
                  <a:pt x="20463" y="50770"/>
                </a:lnTo>
                <a:lnTo>
                  <a:pt x="23802" y="55436"/>
                </a:lnTo>
                <a:lnTo>
                  <a:pt x="27298" y="59818"/>
                </a:lnTo>
                <a:lnTo>
                  <a:pt x="32169" y="65278"/>
                </a:lnTo>
                <a:lnTo>
                  <a:pt x="44354" y="78119"/>
                </a:lnTo>
                <a:lnTo>
                  <a:pt x="49890" y="82559"/>
                </a:lnTo>
                <a:lnTo>
                  <a:pt x="54850" y="85519"/>
                </a:lnTo>
                <a:lnTo>
                  <a:pt x="59427" y="87493"/>
                </a:lnTo>
                <a:lnTo>
                  <a:pt x="66288" y="91348"/>
                </a:lnTo>
                <a:lnTo>
                  <a:pt x="74673" y="96458"/>
                </a:lnTo>
                <a:lnTo>
                  <a:pt x="84071" y="102406"/>
                </a:lnTo>
                <a:lnTo>
                  <a:pt x="94148" y="107640"/>
                </a:lnTo>
                <a:lnTo>
                  <a:pt x="104675" y="112400"/>
                </a:lnTo>
                <a:lnTo>
                  <a:pt x="115504" y="116843"/>
                </a:lnTo>
                <a:lnTo>
                  <a:pt x="123993" y="121075"/>
                </a:lnTo>
                <a:lnTo>
                  <a:pt x="130923" y="125167"/>
                </a:lnTo>
                <a:lnTo>
                  <a:pt x="136811" y="129164"/>
                </a:lnTo>
                <a:lnTo>
                  <a:pt x="147087" y="131829"/>
                </a:lnTo>
                <a:lnTo>
                  <a:pt x="160289" y="133606"/>
                </a:lnTo>
                <a:lnTo>
                  <a:pt x="175439" y="134790"/>
                </a:lnTo>
                <a:lnTo>
                  <a:pt x="189349" y="136850"/>
                </a:lnTo>
                <a:lnTo>
                  <a:pt x="202434" y="139493"/>
                </a:lnTo>
                <a:lnTo>
                  <a:pt x="214966" y="142525"/>
                </a:lnTo>
                <a:lnTo>
                  <a:pt x="224591" y="144546"/>
                </a:lnTo>
                <a:lnTo>
                  <a:pt x="232278" y="145894"/>
                </a:lnTo>
                <a:lnTo>
                  <a:pt x="238672" y="146792"/>
                </a:lnTo>
                <a:lnTo>
                  <a:pt x="244204" y="147392"/>
                </a:lnTo>
                <a:lnTo>
                  <a:pt x="253739" y="148057"/>
                </a:lnTo>
                <a:lnTo>
                  <a:pt x="265597" y="148353"/>
                </a:lnTo>
                <a:lnTo>
                  <a:pt x="272315" y="148432"/>
                </a:lnTo>
                <a:lnTo>
                  <a:pt x="280603" y="147215"/>
                </a:lnTo>
                <a:lnTo>
                  <a:pt x="289939" y="145133"/>
                </a:lnTo>
                <a:lnTo>
                  <a:pt x="331471" y="13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"/>
          <p:cNvSpPr/>
          <p:nvPr/>
        </p:nvSpPr>
        <p:spPr>
          <a:xfrm>
            <a:off x="7120890" y="4400550"/>
            <a:ext cx="327907" cy="136488"/>
          </a:xfrm>
          <a:custGeom>
            <a:avLst/>
            <a:gdLst/>
            <a:ahLst/>
            <a:cxnLst/>
            <a:rect l="0" t="0" r="0" b="0"/>
            <a:pathLst>
              <a:path w="327907" h="136488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3386" y="21480"/>
                </a:lnTo>
                <a:lnTo>
                  <a:pt x="9841" y="31759"/>
                </a:lnTo>
                <a:lnTo>
                  <a:pt x="11640" y="33873"/>
                </a:lnTo>
                <a:lnTo>
                  <a:pt x="14110" y="36552"/>
                </a:lnTo>
                <a:lnTo>
                  <a:pt x="17027" y="39608"/>
                </a:lnTo>
                <a:lnTo>
                  <a:pt x="18971" y="42915"/>
                </a:lnTo>
                <a:lnTo>
                  <a:pt x="20267" y="46390"/>
                </a:lnTo>
                <a:lnTo>
                  <a:pt x="21132" y="49976"/>
                </a:lnTo>
                <a:lnTo>
                  <a:pt x="22977" y="52368"/>
                </a:lnTo>
                <a:lnTo>
                  <a:pt x="25479" y="53962"/>
                </a:lnTo>
                <a:lnTo>
                  <a:pt x="28416" y="55024"/>
                </a:lnTo>
                <a:lnTo>
                  <a:pt x="30374" y="57003"/>
                </a:lnTo>
                <a:lnTo>
                  <a:pt x="31679" y="59592"/>
                </a:lnTo>
                <a:lnTo>
                  <a:pt x="32549" y="62588"/>
                </a:lnTo>
                <a:lnTo>
                  <a:pt x="36939" y="67125"/>
                </a:lnTo>
                <a:lnTo>
                  <a:pt x="43676" y="72690"/>
                </a:lnTo>
                <a:lnTo>
                  <a:pt x="51977" y="78940"/>
                </a:lnTo>
                <a:lnTo>
                  <a:pt x="58781" y="84376"/>
                </a:lnTo>
                <a:lnTo>
                  <a:pt x="64588" y="89270"/>
                </a:lnTo>
                <a:lnTo>
                  <a:pt x="69728" y="93803"/>
                </a:lnTo>
                <a:lnTo>
                  <a:pt x="76965" y="98095"/>
                </a:lnTo>
                <a:lnTo>
                  <a:pt x="85601" y="102227"/>
                </a:lnTo>
                <a:lnTo>
                  <a:pt x="95166" y="106251"/>
                </a:lnTo>
                <a:lnTo>
                  <a:pt x="112570" y="114109"/>
                </a:lnTo>
                <a:lnTo>
                  <a:pt x="120766" y="117983"/>
                </a:lnTo>
                <a:lnTo>
                  <a:pt x="132581" y="121835"/>
                </a:lnTo>
                <a:lnTo>
                  <a:pt x="146807" y="125673"/>
                </a:lnTo>
                <a:lnTo>
                  <a:pt x="162641" y="129502"/>
                </a:lnTo>
                <a:lnTo>
                  <a:pt x="177007" y="132055"/>
                </a:lnTo>
                <a:lnTo>
                  <a:pt x="190394" y="133756"/>
                </a:lnTo>
                <a:lnTo>
                  <a:pt x="203130" y="134890"/>
                </a:lnTo>
                <a:lnTo>
                  <a:pt x="219239" y="135647"/>
                </a:lnTo>
                <a:lnTo>
                  <a:pt x="257460" y="136487"/>
                </a:lnTo>
                <a:lnTo>
                  <a:pt x="273240" y="135441"/>
                </a:lnTo>
                <a:lnTo>
                  <a:pt x="286300" y="133474"/>
                </a:lnTo>
                <a:lnTo>
                  <a:pt x="297547" y="130893"/>
                </a:lnTo>
                <a:lnTo>
                  <a:pt x="306314" y="129171"/>
                </a:lnTo>
                <a:lnTo>
                  <a:pt x="313429" y="128024"/>
                </a:lnTo>
                <a:lnTo>
                  <a:pt x="319442" y="127259"/>
                </a:lnTo>
                <a:lnTo>
                  <a:pt x="323451" y="128019"/>
                </a:lnTo>
                <a:lnTo>
                  <a:pt x="326124" y="129796"/>
                </a:lnTo>
                <a:lnTo>
                  <a:pt x="327906" y="132250"/>
                </a:lnTo>
                <a:lnTo>
                  <a:pt x="327824" y="132617"/>
                </a:lnTo>
                <a:lnTo>
                  <a:pt x="324346" y="129637"/>
                </a:lnTo>
                <a:lnTo>
                  <a:pt x="320417" y="126072"/>
                </a:lnTo>
                <a:lnTo>
                  <a:pt x="316821" y="125882"/>
                </a:lnTo>
                <a:lnTo>
                  <a:pt x="308610" y="1257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8"/>
          <p:cNvSpPr/>
          <p:nvPr/>
        </p:nvSpPr>
        <p:spPr>
          <a:xfrm>
            <a:off x="5120640" y="5120639"/>
            <a:ext cx="457201" cy="137162"/>
          </a:xfrm>
          <a:custGeom>
            <a:avLst/>
            <a:gdLst/>
            <a:ahLst/>
            <a:cxnLst/>
            <a:rect l="0" t="0" r="0" b="0"/>
            <a:pathLst>
              <a:path w="457201" h="137162">
                <a:moveTo>
                  <a:pt x="0" y="137161"/>
                </a:moveTo>
                <a:lnTo>
                  <a:pt x="41659" y="137161"/>
                </a:lnTo>
                <a:lnTo>
                  <a:pt x="49362" y="135890"/>
                </a:lnTo>
                <a:lnTo>
                  <a:pt x="57038" y="133774"/>
                </a:lnTo>
                <a:lnTo>
                  <a:pt x="64695" y="131093"/>
                </a:lnTo>
                <a:lnTo>
                  <a:pt x="76590" y="128114"/>
                </a:lnTo>
                <a:lnTo>
                  <a:pt x="87380" y="126790"/>
                </a:lnTo>
                <a:lnTo>
                  <a:pt x="100642" y="126201"/>
                </a:lnTo>
                <a:lnTo>
                  <a:pt x="106464" y="124774"/>
                </a:lnTo>
                <a:lnTo>
                  <a:pt x="111616" y="122553"/>
                </a:lnTo>
                <a:lnTo>
                  <a:pt x="116320" y="119802"/>
                </a:lnTo>
                <a:lnTo>
                  <a:pt x="124537" y="116698"/>
                </a:lnTo>
                <a:lnTo>
                  <a:pt x="135095" y="113359"/>
                </a:lnTo>
                <a:lnTo>
                  <a:pt x="147213" y="109863"/>
                </a:lnTo>
                <a:lnTo>
                  <a:pt x="157832" y="106262"/>
                </a:lnTo>
                <a:lnTo>
                  <a:pt x="167451" y="102592"/>
                </a:lnTo>
                <a:lnTo>
                  <a:pt x="176404" y="98874"/>
                </a:lnTo>
                <a:lnTo>
                  <a:pt x="183642" y="95126"/>
                </a:lnTo>
                <a:lnTo>
                  <a:pt x="189738" y="91358"/>
                </a:lnTo>
                <a:lnTo>
                  <a:pt x="195072" y="87576"/>
                </a:lnTo>
                <a:lnTo>
                  <a:pt x="201168" y="83784"/>
                </a:lnTo>
                <a:lnTo>
                  <a:pt x="207772" y="79986"/>
                </a:lnTo>
                <a:lnTo>
                  <a:pt x="214714" y="76184"/>
                </a:lnTo>
                <a:lnTo>
                  <a:pt x="226963" y="71109"/>
                </a:lnTo>
                <a:lnTo>
                  <a:pt x="242748" y="65186"/>
                </a:lnTo>
                <a:lnTo>
                  <a:pt x="260892" y="58698"/>
                </a:lnTo>
                <a:lnTo>
                  <a:pt x="274258" y="54372"/>
                </a:lnTo>
                <a:lnTo>
                  <a:pt x="284438" y="51488"/>
                </a:lnTo>
                <a:lnTo>
                  <a:pt x="328106" y="40792"/>
                </a:lnTo>
                <a:lnTo>
                  <a:pt x="339387" y="37355"/>
                </a:lnTo>
                <a:lnTo>
                  <a:pt x="349448" y="33793"/>
                </a:lnTo>
                <a:lnTo>
                  <a:pt x="358695" y="30149"/>
                </a:lnTo>
                <a:lnTo>
                  <a:pt x="368670" y="27720"/>
                </a:lnTo>
                <a:lnTo>
                  <a:pt x="379130" y="26100"/>
                </a:lnTo>
                <a:lnTo>
                  <a:pt x="389913" y="25020"/>
                </a:lnTo>
                <a:lnTo>
                  <a:pt x="398372" y="23030"/>
                </a:lnTo>
                <a:lnTo>
                  <a:pt x="405281" y="20434"/>
                </a:lnTo>
                <a:lnTo>
                  <a:pt x="411158" y="17433"/>
                </a:lnTo>
                <a:lnTo>
                  <a:pt x="424460" y="14098"/>
                </a:lnTo>
                <a:lnTo>
                  <a:pt x="431563" y="13209"/>
                </a:lnTo>
                <a:lnTo>
                  <a:pt x="437568" y="11346"/>
                </a:lnTo>
                <a:lnTo>
                  <a:pt x="442842" y="8834"/>
                </a:lnTo>
                <a:lnTo>
                  <a:pt x="4572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"/>
          <p:cNvSpPr/>
          <p:nvPr/>
        </p:nvSpPr>
        <p:spPr>
          <a:xfrm>
            <a:off x="7125734" y="5120639"/>
            <a:ext cx="532367" cy="34291"/>
          </a:xfrm>
          <a:custGeom>
            <a:avLst/>
            <a:gdLst/>
            <a:ahLst/>
            <a:cxnLst/>
            <a:rect l="0" t="0" r="0" b="0"/>
            <a:pathLst>
              <a:path w="532367" h="34291">
                <a:moveTo>
                  <a:pt x="6585" y="0"/>
                </a:moveTo>
                <a:lnTo>
                  <a:pt x="0" y="0"/>
                </a:lnTo>
                <a:lnTo>
                  <a:pt x="12322" y="0"/>
                </a:lnTo>
                <a:lnTo>
                  <a:pt x="14220" y="1270"/>
                </a:lnTo>
                <a:lnTo>
                  <a:pt x="15485" y="3387"/>
                </a:lnTo>
                <a:lnTo>
                  <a:pt x="16329" y="6069"/>
                </a:lnTo>
                <a:lnTo>
                  <a:pt x="18160" y="7856"/>
                </a:lnTo>
                <a:lnTo>
                  <a:pt x="20653" y="9047"/>
                </a:lnTo>
                <a:lnTo>
                  <a:pt x="23583" y="9842"/>
                </a:lnTo>
                <a:lnTo>
                  <a:pt x="26808" y="11641"/>
                </a:lnTo>
                <a:lnTo>
                  <a:pt x="30227" y="14111"/>
                </a:lnTo>
                <a:lnTo>
                  <a:pt x="33777" y="17028"/>
                </a:lnTo>
                <a:lnTo>
                  <a:pt x="37413" y="18972"/>
                </a:lnTo>
                <a:lnTo>
                  <a:pt x="41107" y="20268"/>
                </a:lnTo>
                <a:lnTo>
                  <a:pt x="44839" y="21132"/>
                </a:lnTo>
                <a:lnTo>
                  <a:pt x="52374" y="22092"/>
                </a:lnTo>
                <a:lnTo>
                  <a:pt x="56161" y="22348"/>
                </a:lnTo>
                <a:lnTo>
                  <a:pt x="97623" y="19246"/>
                </a:lnTo>
                <a:lnTo>
                  <a:pt x="151186" y="14904"/>
                </a:lnTo>
                <a:lnTo>
                  <a:pt x="183459" y="12974"/>
                </a:lnTo>
                <a:lnTo>
                  <a:pt x="223203" y="12117"/>
                </a:lnTo>
                <a:lnTo>
                  <a:pt x="296883" y="11566"/>
                </a:lnTo>
                <a:lnTo>
                  <a:pt x="314417" y="10251"/>
                </a:lnTo>
                <a:lnTo>
                  <a:pt x="333726" y="8104"/>
                </a:lnTo>
                <a:lnTo>
                  <a:pt x="354220" y="5403"/>
                </a:lnTo>
                <a:lnTo>
                  <a:pt x="372961" y="3602"/>
                </a:lnTo>
                <a:lnTo>
                  <a:pt x="390536" y="2402"/>
                </a:lnTo>
                <a:lnTo>
                  <a:pt x="407332" y="1601"/>
                </a:lnTo>
                <a:lnTo>
                  <a:pt x="422340" y="2337"/>
                </a:lnTo>
                <a:lnTo>
                  <a:pt x="436155" y="4098"/>
                </a:lnTo>
                <a:lnTo>
                  <a:pt x="449175" y="6543"/>
                </a:lnTo>
                <a:lnTo>
                  <a:pt x="459125" y="8172"/>
                </a:lnTo>
                <a:lnTo>
                  <a:pt x="467028" y="9258"/>
                </a:lnTo>
                <a:lnTo>
                  <a:pt x="473568" y="9982"/>
                </a:lnTo>
                <a:lnTo>
                  <a:pt x="488838" y="11001"/>
                </a:lnTo>
                <a:lnTo>
                  <a:pt x="493187" y="12414"/>
                </a:lnTo>
                <a:lnTo>
                  <a:pt x="497357" y="14626"/>
                </a:lnTo>
                <a:lnTo>
                  <a:pt x="501407" y="17371"/>
                </a:lnTo>
                <a:lnTo>
                  <a:pt x="505376" y="19201"/>
                </a:lnTo>
                <a:lnTo>
                  <a:pt x="509292" y="20421"/>
                </a:lnTo>
                <a:lnTo>
                  <a:pt x="518635" y="22379"/>
                </a:lnTo>
                <a:lnTo>
                  <a:pt x="523300" y="22646"/>
                </a:lnTo>
                <a:lnTo>
                  <a:pt x="532366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0"/>
          <p:cNvSpPr/>
          <p:nvPr/>
        </p:nvSpPr>
        <p:spPr>
          <a:xfrm>
            <a:off x="6812280" y="5509744"/>
            <a:ext cx="400051" cy="216686"/>
          </a:xfrm>
          <a:custGeom>
            <a:avLst/>
            <a:gdLst/>
            <a:ahLst/>
            <a:cxnLst/>
            <a:rect l="0" t="0" r="0" b="0"/>
            <a:pathLst>
              <a:path w="400051" h="216686">
                <a:moveTo>
                  <a:pt x="0" y="216685"/>
                </a:moveTo>
                <a:lnTo>
                  <a:pt x="0" y="210618"/>
                </a:lnTo>
                <a:lnTo>
                  <a:pt x="1270" y="207560"/>
                </a:lnTo>
                <a:lnTo>
                  <a:pt x="3386" y="204252"/>
                </a:lnTo>
                <a:lnTo>
                  <a:pt x="6068" y="200777"/>
                </a:lnTo>
                <a:lnTo>
                  <a:pt x="9125" y="197189"/>
                </a:lnTo>
                <a:lnTo>
                  <a:pt x="12432" y="193528"/>
                </a:lnTo>
                <a:lnTo>
                  <a:pt x="19496" y="186073"/>
                </a:lnTo>
                <a:lnTo>
                  <a:pt x="38159" y="167138"/>
                </a:lnTo>
                <a:lnTo>
                  <a:pt x="41948" y="162064"/>
                </a:lnTo>
                <a:lnTo>
                  <a:pt x="45746" y="156141"/>
                </a:lnTo>
                <a:lnTo>
                  <a:pt x="49546" y="149652"/>
                </a:lnTo>
                <a:lnTo>
                  <a:pt x="57161" y="140247"/>
                </a:lnTo>
                <a:lnTo>
                  <a:pt x="67317" y="128897"/>
                </a:lnTo>
                <a:lnTo>
                  <a:pt x="79168" y="116249"/>
                </a:lnTo>
                <a:lnTo>
                  <a:pt x="89609" y="106548"/>
                </a:lnTo>
                <a:lnTo>
                  <a:pt x="99109" y="98810"/>
                </a:lnTo>
                <a:lnTo>
                  <a:pt x="107982" y="92382"/>
                </a:lnTo>
                <a:lnTo>
                  <a:pt x="138675" y="71199"/>
                </a:lnTo>
                <a:lnTo>
                  <a:pt x="171899" y="48836"/>
                </a:lnTo>
                <a:lnTo>
                  <a:pt x="183179" y="42556"/>
                </a:lnTo>
                <a:lnTo>
                  <a:pt x="194509" y="37099"/>
                </a:lnTo>
                <a:lnTo>
                  <a:pt x="205873" y="32191"/>
                </a:lnTo>
                <a:lnTo>
                  <a:pt x="214718" y="28919"/>
                </a:lnTo>
                <a:lnTo>
                  <a:pt x="221885" y="26738"/>
                </a:lnTo>
                <a:lnTo>
                  <a:pt x="227933" y="25284"/>
                </a:lnTo>
                <a:lnTo>
                  <a:pt x="234506" y="23045"/>
                </a:lnTo>
                <a:lnTo>
                  <a:pt x="241427" y="20282"/>
                </a:lnTo>
                <a:lnTo>
                  <a:pt x="248581" y="17169"/>
                </a:lnTo>
                <a:lnTo>
                  <a:pt x="259917" y="13711"/>
                </a:lnTo>
                <a:lnTo>
                  <a:pt x="270458" y="12175"/>
                </a:lnTo>
                <a:lnTo>
                  <a:pt x="276826" y="11765"/>
                </a:lnTo>
                <a:lnTo>
                  <a:pt x="283610" y="11492"/>
                </a:lnTo>
                <a:lnTo>
                  <a:pt x="289403" y="10040"/>
                </a:lnTo>
                <a:lnTo>
                  <a:pt x="299227" y="5039"/>
                </a:lnTo>
                <a:lnTo>
                  <a:pt x="311213" y="1971"/>
                </a:lnTo>
                <a:lnTo>
                  <a:pt x="317965" y="1152"/>
                </a:lnTo>
                <a:lnTo>
                  <a:pt x="326276" y="606"/>
                </a:lnTo>
                <a:lnTo>
                  <a:pt x="335627" y="243"/>
                </a:lnTo>
                <a:lnTo>
                  <a:pt x="345671" y="0"/>
                </a:lnTo>
                <a:lnTo>
                  <a:pt x="353637" y="1109"/>
                </a:lnTo>
                <a:lnTo>
                  <a:pt x="365875" y="5727"/>
                </a:lnTo>
                <a:lnTo>
                  <a:pt x="375548" y="8626"/>
                </a:lnTo>
                <a:lnTo>
                  <a:pt x="384746" y="10258"/>
                </a:lnTo>
                <a:lnTo>
                  <a:pt x="400050" y="109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1"/>
          <p:cNvSpPr/>
          <p:nvPr/>
        </p:nvSpPr>
        <p:spPr>
          <a:xfrm>
            <a:off x="6846569" y="5602487"/>
            <a:ext cx="365762" cy="112514"/>
          </a:xfrm>
          <a:custGeom>
            <a:avLst/>
            <a:gdLst/>
            <a:ahLst/>
            <a:cxnLst/>
            <a:rect l="0" t="0" r="0" b="0"/>
            <a:pathLst>
              <a:path w="365762" h="112514">
                <a:moveTo>
                  <a:pt x="0" y="112513"/>
                </a:moveTo>
                <a:lnTo>
                  <a:pt x="0" y="106445"/>
                </a:lnTo>
                <a:lnTo>
                  <a:pt x="1271" y="103387"/>
                </a:lnTo>
                <a:lnTo>
                  <a:pt x="3388" y="100079"/>
                </a:lnTo>
                <a:lnTo>
                  <a:pt x="6069" y="96603"/>
                </a:lnTo>
                <a:lnTo>
                  <a:pt x="9125" y="94286"/>
                </a:lnTo>
                <a:lnTo>
                  <a:pt x="12434" y="92742"/>
                </a:lnTo>
                <a:lnTo>
                  <a:pt x="15909" y="91712"/>
                </a:lnTo>
                <a:lnTo>
                  <a:pt x="19497" y="89756"/>
                </a:lnTo>
                <a:lnTo>
                  <a:pt x="23158" y="87181"/>
                </a:lnTo>
                <a:lnTo>
                  <a:pt x="26868" y="84195"/>
                </a:lnTo>
                <a:lnTo>
                  <a:pt x="31882" y="79664"/>
                </a:lnTo>
                <a:lnTo>
                  <a:pt x="44227" y="67857"/>
                </a:lnTo>
                <a:lnTo>
                  <a:pt x="71925" y="40550"/>
                </a:lnTo>
                <a:lnTo>
                  <a:pt x="79700" y="36598"/>
                </a:lnTo>
                <a:lnTo>
                  <a:pt x="89964" y="32693"/>
                </a:lnTo>
                <a:lnTo>
                  <a:pt x="101886" y="28819"/>
                </a:lnTo>
                <a:lnTo>
                  <a:pt x="112374" y="24967"/>
                </a:lnTo>
                <a:lnTo>
                  <a:pt x="121906" y="21129"/>
                </a:lnTo>
                <a:lnTo>
                  <a:pt x="130801" y="17300"/>
                </a:lnTo>
                <a:lnTo>
                  <a:pt x="143081" y="14748"/>
                </a:lnTo>
                <a:lnTo>
                  <a:pt x="157617" y="13046"/>
                </a:lnTo>
                <a:lnTo>
                  <a:pt x="173659" y="11911"/>
                </a:lnTo>
                <a:lnTo>
                  <a:pt x="188162" y="9885"/>
                </a:lnTo>
                <a:lnTo>
                  <a:pt x="201642" y="7264"/>
                </a:lnTo>
                <a:lnTo>
                  <a:pt x="214438" y="4247"/>
                </a:lnTo>
                <a:lnTo>
                  <a:pt x="225509" y="2236"/>
                </a:lnTo>
                <a:lnTo>
                  <a:pt x="235429" y="895"/>
                </a:lnTo>
                <a:lnTo>
                  <a:pt x="244583" y="0"/>
                </a:lnTo>
                <a:lnTo>
                  <a:pt x="253226" y="674"/>
                </a:lnTo>
                <a:lnTo>
                  <a:pt x="261528" y="2394"/>
                </a:lnTo>
                <a:lnTo>
                  <a:pt x="269602" y="4810"/>
                </a:lnTo>
                <a:lnTo>
                  <a:pt x="277524" y="6421"/>
                </a:lnTo>
                <a:lnTo>
                  <a:pt x="285346" y="7495"/>
                </a:lnTo>
                <a:lnTo>
                  <a:pt x="293102" y="8211"/>
                </a:lnTo>
                <a:lnTo>
                  <a:pt x="300811" y="9958"/>
                </a:lnTo>
                <a:lnTo>
                  <a:pt x="308491" y="12393"/>
                </a:lnTo>
                <a:lnTo>
                  <a:pt x="316151" y="15286"/>
                </a:lnTo>
                <a:lnTo>
                  <a:pt x="322528" y="17215"/>
                </a:lnTo>
                <a:lnTo>
                  <a:pt x="332999" y="19358"/>
                </a:lnTo>
                <a:lnTo>
                  <a:pt x="337570" y="21199"/>
                </a:lnTo>
                <a:lnTo>
                  <a:pt x="341887" y="23697"/>
                </a:lnTo>
                <a:lnTo>
                  <a:pt x="365761" y="325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"/>
          <p:cNvSpPr/>
          <p:nvPr/>
        </p:nvSpPr>
        <p:spPr>
          <a:xfrm>
            <a:off x="6858000" y="5647089"/>
            <a:ext cx="377191" cy="147921"/>
          </a:xfrm>
          <a:custGeom>
            <a:avLst/>
            <a:gdLst/>
            <a:ahLst/>
            <a:cxnLst/>
            <a:rect l="0" t="0" r="0" b="0"/>
            <a:pathLst>
              <a:path w="377191" h="147921">
                <a:moveTo>
                  <a:pt x="0" y="147920"/>
                </a:moveTo>
                <a:lnTo>
                  <a:pt x="0" y="135785"/>
                </a:lnTo>
                <a:lnTo>
                  <a:pt x="1270" y="132210"/>
                </a:lnTo>
                <a:lnTo>
                  <a:pt x="3386" y="129827"/>
                </a:lnTo>
                <a:lnTo>
                  <a:pt x="9841" y="126002"/>
                </a:lnTo>
                <a:lnTo>
                  <a:pt x="14110" y="122092"/>
                </a:lnTo>
                <a:lnTo>
                  <a:pt x="27199" y="109234"/>
                </a:lnTo>
                <a:lnTo>
                  <a:pt x="30833" y="106890"/>
                </a:lnTo>
                <a:lnTo>
                  <a:pt x="38257" y="104285"/>
                </a:lnTo>
                <a:lnTo>
                  <a:pt x="44554" y="101050"/>
                </a:lnTo>
                <a:lnTo>
                  <a:pt x="52562" y="96353"/>
                </a:lnTo>
                <a:lnTo>
                  <a:pt x="61711" y="90682"/>
                </a:lnTo>
                <a:lnTo>
                  <a:pt x="70351" y="84361"/>
                </a:lnTo>
                <a:lnTo>
                  <a:pt x="78651" y="77608"/>
                </a:lnTo>
                <a:lnTo>
                  <a:pt x="86724" y="70565"/>
                </a:lnTo>
                <a:lnTo>
                  <a:pt x="94645" y="64601"/>
                </a:lnTo>
                <a:lnTo>
                  <a:pt x="102467" y="59354"/>
                </a:lnTo>
                <a:lnTo>
                  <a:pt x="110221" y="54586"/>
                </a:lnTo>
                <a:lnTo>
                  <a:pt x="119200" y="50138"/>
                </a:lnTo>
                <a:lnTo>
                  <a:pt x="128997" y="45902"/>
                </a:lnTo>
                <a:lnTo>
                  <a:pt x="139338" y="41808"/>
                </a:lnTo>
                <a:lnTo>
                  <a:pt x="160988" y="33873"/>
                </a:lnTo>
                <a:lnTo>
                  <a:pt x="205930" y="18431"/>
                </a:lnTo>
                <a:lnTo>
                  <a:pt x="219837" y="14604"/>
                </a:lnTo>
                <a:lnTo>
                  <a:pt x="235458" y="10783"/>
                </a:lnTo>
                <a:lnTo>
                  <a:pt x="252222" y="6965"/>
                </a:lnTo>
                <a:lnTo>
                  <a:pt x="267208" y="4420"/>
                </a:lnTo>
                <a:lnTo>
                  <a:pt x="281009" y="2724"/>
                </a:lnTo>
                <a:lnTo>
                  <a:pt x="294019" y="1592"/>
                </a:lnTo>
                <a:lnTo>
                  <a:pt x="305232" y="839"/>
                </a:lnTo>
                <a:lnTo>
                  <a:pt x="324465" y="0"/>
                </a:lnTo>
                <a:lnTo>
                  <a:pt x="331880" y="1047"/>
                </a:lnTo>
                <a:lnTo>
                  <a:pt x="343505" y="5597"/>
                </a:lnTo>
                <a:lnTo>
                  <a:pt x="351122" y="9230"/>
                </a:lnTo>
                <a:lnTo>
                  <a:pt x="356290" y="13467"/>
                </a:lnTo>
                <a:lnTo>
                  <a:pt x="359447" y="16375"/>
                </a:lnTo>
                <a:lnTo>
                  <a:pt x="366341" y="22993"/>
                </a:lnTo>
                <a:lnTo>
                  <a:pt x="377190" y="33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"/>
          <p:cNvSpPr/>
          <p:nvPr/>
        </p:nvSpPr>
        <p:spPr>
          <a:xfrm>
            <a:off x="5200650" y="5658044"/>
            <a:ext cx="377191" cy="102676"/>
          </a:xfrm>
          <a:custGeom>
            <a:avLst/>
            <a:gdLst/>
            <a:ahLst/>
            <a:cxnLst/>
            <a:rect l="0" t="0" r="0" b="0"/>
            <a:pathLst>
              <a:path w="377191" h="102676">
                <a:moveTo>
                  <a:pt x="0" y="102675"/>
                </a:moveTo>
                <a:lnTo>
                  <a:pt x="26867" y="75807"/>
                </a:lnTo>
                <a:lnTo>
                  <a:pt x="29342" y="72063"/>
                </a:lnTo>
                <a:lnTo>
                  <a:pt x="30991" y="68297"/>
                </a:lnTo>
                <a:lnTo>
                  <a:pt x="32091" y="64517"/>
                </a:lnTo>
                <a:lnTo>
                  <a:pt x="35364" y="60727"/>
                </a:lnTo>
                <a:lnTo>
                  <a:pt x="40086" y="56929"/>
                </a:lnTo>
                <a:lnTo>
                  <a:pt x="45773" y="53128"/>
                </a:lnTo>
                <a:lnTo>
                  <a:pt x="50836" y="49324"/>
                </a:lnTo>
                <a:lnTo>
                  <a:pt x="55480" y="45518"/>
                </a:lnTo>
                <a:lnTo>
                  <a:pt x="59847" y="41710"/>
                </a:lnTo>
                <a:lnTo>
                  <a:pt x="65297" y="39172"/>
                </a:lnTo>
                <a:lnTo>
                  <a:pt x="71471" y="37480"/>
                </a:lnTo>
                <a:lnTo>
                  <a:pt x="78128" y="36352"/>
                </a:lnTo>
                <a:lnTo>
                  <a:pt x="85105" y="34330"/>
                </a:lnTo>
                <a:lnTo>
                  <a:pt x="92297" y="31712"/>
                </a:lnTo>
                <a:lnTo>
                  <a:pt x="99631" y="28696"/>
                </a:lnTo>
                <a:lnTo>
                  <a:pt x="105790" y="25416"/>
                </a:lnTo>
                <a:lnTo>
                  <a:pt x="111167" y="21959"/>
                </a:lnTo>
                <a:lnTo>
                  <a:pt x="116021" y="18385"/>
                </a:lnTo>
                <a:lnTo>
                  <a:pt x="124337" y="14732"/>
                </a:lnTo>
                <a:lnTo>
                  <a:pt x="134961" y="11026"/>
                </a:lnTo>
                <a:lnTo>
                  <a:pt x="147124" y="7286"/>
                </a:lnTo>
                <a:lnTo>
                  <a:pt x="156502" y="4792"/>
                </a:lnTo>
                <a:lnTo>
                  <a:pt x="164025" y="3130"/>
                </a:lnTo>
                <a:lnTo>
                  <a:pt x="170310" y="2022"/>
                </a:lnTo>
                <a:lnTo>
                  <a:pt x="178310" y="1283"/>
                </a:lnTo>
                <a:lnTo>
                  <a:pt x="187453" y="791"/>
                </a:lnTo>
                <a:lnTo>
                  <a:pt x="197358" y="462"/>
                </a:lnTo>
                <a:lnTo>
                  <a:pt x="241639" y="0"/>
                </a:lnTo>
                <a:lnTo>
                  <a:pt x="255072" y="1205"/>
                </a:lnTo>
                <a:lnTo>
                  <a:pt x="266568" y="3279"/>
                </a:lnTo>
                <a:lnTo>
                  <a:pt x="276772" y="5931"/>
                </a:lnTo>
                <a:lnTo>
                  <a:pt x="286114" y="7699"/>
                </a:lnTo>
                <a:lnTo>
                  <a:pt x="294883" y="8878"/>
                </a:lnTo>
                <a:lnTo>
                  <a:pt x="303269" y="9663"/>
                </a:lnTo>
                <a:lnTo>
                  <a:pt x="310129" y="11458"/>
                </a:lnTo>
                <a:lnTo>
                  <a:pt x="315972" y="13924"/>
                </a:lnTo>
                <a:lnTo>
                  <a:pt x="328408" y="20939"/>
                </a:lnTo>
                <a:lnTo>
                  <a:pt x="342698" y="28222"/>
                </a:lnTo>
                <a:lnTo>
                  <a:pt x="346575" y="31450"/>
                </a:lnTo>
                <a:lnTo>
                  <a:pt x="349160" y="34872"/>
                </a:lnTo>
                <a:lnTo>
                  <a:pt x="350883" y="38423"/>
                </a:lnTo>
                <a:lnTo>
                  <a:pt x="353302" y="42061"/>
                </a:lnTo>
                <a:lnTo>
                  <a:pt x="356184" y="45755"/>
                </a:lnTo>
                <a:lnTo>
                  <a:pt x="359376" y="49489"/>
                </a:lnTo>
                <a:lnTo>
                  <a:pt x="362774" y="53248"/>
                </a:lnTo>
                <a:lnTo>
                  <a:pt x="366309" y="57024"/>
                </a:lnTo>
                <a:lnTo>
                  <a:pt x="377190" y="798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4"/>
          <p:cNvSpPr/>
          <p:nvPr/>
        </p:nvSpPr>
        <p:spPr>
          <a:xfrm>
            <a:off x="5228354" y="5761239"/>
            <a:ext cx="292337" cy="68062"/>
          </a:xfrm>
          <a:custGeom>
            <a:avLst/>
            <a:gdLst/>
            <a:ahLst/>
            <a:cxnLst/>
            <a:rect l="0" t="0" r="0" b="0"/>
            <a:pathLst>
              <a:path w="292337" h="68062">
                <a:moveTo>
                  <a:pt x="6586" y="68061"/>
                </a:moveTo>
                <a:lnTo>
                  <a:pt x="518" y="68061"/>
                </a:lnTo>
                <a:lnTo>
                  <a:pt x="0" y="66790"/>
                </a:lnTo>
                <a:lnTo>
                  <a:pt x="926" y="64674"/>
                </a:lnTo>
                <a:lnTo>
                  <a:pt x="2812" y="61993"/>
                </a:lnTo>
                <a:lnTo>
                  <a:pt x="5340" y="58935"/>
                </a:lnTo>
                <a:lnTo>
                  <a:pt x="8295" y="55627"/>
                </a:lnTo>
                <a:lnTo>
                  <a:pt x="16096" y="47260"/>
                </a:lnTo>
                <a:lnTo>
                  <a:pt x="21815" y="44034"/>
                </a:lnTo>
                <a:lnTo>
                  <a:pt x="41718" y="33675"/>
                </a:lnTo>
                <a:lnTo>
                  <a:pt x="50327" y="29897"/>
                </a:lnTo>
                <a:lnTo>
                  <a:pt x="57336" y="27378"/>
                </a:lnTo>
                <a:lnTo>
                  <a:pt x="63279" y="25699"/>
                </a:lnTo>
                <a:lnTo>
                  <a:pt x="68511" y="23309"/>
                </a:lnTo>
                <a:lnTo>
                  <a:pt x="73270" y="20447"/>
                </a:lnTo>
                <a:lnTo>
                  <a:pt x="77712" y="17268"/>
                </a:lnTo>
                <a:lnTo>
                  <a:pt x="84483" y="15149"/>
                </a:lnTo>
                <a:lnTo>
                  <a:pt x="92807" y="13736"/>
                </a:lnTo>
                <a:lnTo>
                  <a:pt x="102167" y="12794"/>
                </a:lnTo>
                <a:lnTo>
                  <a:pt x="112216" y="10897"/>
                </a:lnTo>
                <a:lnTo>
                  <a:pt x="122726" y="8361"/>
                </a:lnTo>
                <a:lnTo>
                  <a:pt x="133543" y="5401"/>
                </a:lnTo>
                <a:lnTo>
                  <a:pt x="143294" y="3427"/>
                </a:lnTo>
                <a:lnTo>
                  <a:pt x="152335" y="2112"/>
                </a:lnTo>
                <a:lnTo>
                  <a:pt x="160901" y="1235"/>
                </a:lnTo>
                <a:lnTo>
                  <a:pt x="169152" y="650"/>
                </a:lnTo>
                <a:lnTo>
                  <a:pt x="177194" y="260"/>
                </a:lnTo>
                <a:lnTo>
                  <a:pt x="185094" y="0"/>
                </a:lnTo>
                <a:lnTo>
                  <a:pt x="192901" y="1097"/>
                </a:lnTo>
                <a:lnTo>
                  <a:pt x="200646" y="3098"/>
                </a:lnTo>
                <a:lnTo>
                  <a:pt x="208349" y="5702"/>
                </a:lnTo>
                <a:lnTo>
                  <a:pt x="214755" y="7438"/>
                </a:lnTo>
                <a:lnTo>
                  <a:pt x="220295" y="8596"/>
                </a:lnTo>
                <a:lnTo>
                  <a:pt x="225258" y="9367"/>
                </a:lnTo>
                <a:lnTo>
                  <a:pt x="232378" y="12421"/>
                </a:lnTo>
                <a:lnTo>
                  <a:pt x="240934" y="16998"/>
                </a:lnTo>
                <a:lnTo>
                  <a:pt x="263837" y="30457"/>
                </a:lnTo>
                <a:lnTo>
                  <a:pt x="266987" y="32832"/>
                </a:lnTo>
                <a:lnTo>
                  <a:pt x="270356" y="35685"/>
                </a:lnTo>
                <a:lnTo>
                  <a:pt x="278822" y="43321"/>
                </a:lnTo>
                <a:lnTo>
                  <a:pt x="290564" y="54877"/>
                </a:lnTo>
                <a:lnTo>
                  <a:pt x="291154" y="56731"/>
                </a:lnTo>
                <a:lnTo>
                  <a:pt x="291548" y="59238"/>
                </a:lnTo>
                <a:lnTo>
                  <a:pt x="292336" y="680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5"/>
          <p:cNvSpPr/>
          <p:nvPr/>
        </p:nvSpPr>
        <p:spPr>
          <a:xfrm>
            <a:off x="5223509" y="5875062"/>
            <a:ext cx="182882" cy="102828"/>
          </a:xfrm>
          <a:custGeom>
            <a:avLst/>
            <a:gdLst/>
            <a:ahLst/>
            <a:cxnLst/>
            <a:rect l="0" t="0" r="0" b="0"/>
            <a:pathLst>
              <a:path w="182882" h="102828">
                <a:moveTo>
                  <a:pt x="0" y="34247"/>
                </a:moveTo>
                <a:lnTo>
                  <a:pt x="6068" y="22112"/>
                </a:lnTo>
                <a:lnTo>
                  <a:pt x="9125" y="18537"/>
                </a:lnTo>
                <a:lnTo>
                  <a:pt x="12434" y="16153"/>
                </a:lnTo>
                <a:lnTo>
                  <a:pt x="20801" y="12329"/>
                </a:lnTo>
                <a:lnTo>
                  <a:pt x="25332" y="11806"/>
                </a:lnTo>
                <a:lnTo>
                  <a:pt x="28318" y="11667"/>
                </a:lnTo>
                <a:lnTo>
                  <a:pt x="31579" y="10303"/>
                </a:lnTo>
                <a:lnTo>
                  <a:pt x="35023" y="8125"/>
                </a:lnTo>
                <a:lnTo>
                  <a:pt x="38589" y="5402"/>
                </a:lnTo>
                <a:lnTo>
                  <a:pt x="43506" y="3587"/>
                </a:lnTo>
                <a:lnTo>
                  <a:pt x="49324" y="2378"/>
                </a:lnTo>
                <a:lnTo>
                  <a:pt x="55743" y="1571"/>
                </a:lnTo>
                <a:lnTo>
                  <a:pt x="61292" y="1033"/>
                </a:lnTo>
                <a:lnTo>
                  <a:pt x="66261" y="675"/>
                </a:lnTo>
                <a:lnTo>
                  <a:pt x="70844" y="436"/>
                </a:lnTo>
                <a:lnTo>
                  <a:pt x="79324" y="170"/>
                </a:lnTo>
                <a:lnTo>
                  <a:pt x="95115" y="0"/>
                </a:lnTo>
                <a:lnTo>
                  <a:pt x="98970" y="1256"/>
                </a:lnTo>
                <a:lnTo>
                  <a:pt x="102810" y="3363"/>
                </a:lnTo>
                <a:lnTo>
                  <a:pt x="106640" y="6038"/>
                </a:lnTo>
                <a:lnTo>
                  <a:pt x="110464" y="7821"/>
                </a:lnTo>
                <a:lnTo>
                  <a:pt x="114283" y="9010"/>
                </a:lnTo>
                <a:lnTo>
                  <a:pt x="118099" y="9802"/>
                </a:lnTo>
                <a:lnTo>
                  <a:pt x="121913" y="11601"/>
                </a:lnTo>
                <a:lnTo>
                  <a:pt x="125725" y="14070"/>
                </a:lnTo>
                <a:lnTo>
                  <a:pt x="129537" y="16985"/>
                </a:lnTo>
                <a:lnTo>
                  <a:pt x="133348" y="20199"/>
                </a:lnTo>
                <a:lnTo>
                  <a:pt x="137159" y="23612"/>
                </a:lnTo>
                <a:lnTo>
                  <a:pt x="140969" y="27157"/>
                </a:lnTo>
                <a:lnTo>
                  <a:pt x="158468" y="44282"/>
                </a:lnTo>
                <a:lnTo>
                  <a:pt x="162796" y="49827"/>
                </a:lnTo>
                <a:lnTo>
                  <a:pt x="165681" y="54794"/>
                </a:lnTo>
                <a:lnTo>
                  <a:pt x="167604" y="59374"/>
                </a:lnTo>
                <a:lnTo>
                  <a:pt x="170156" y="63699"/>
                </a:lnTo>
                <a:lnTo>
                  <a:pt x="173128" y="67851"/>
                </a:lnTo>
                <a:lnTo>
                  <a:pt x="176379" y="71891"/>
                </a:lnTo>
                <a:lnTo>
                  <a:pt x="178546" y="75853"/>
                </a:lnTo>
                <a:lnTo>
                  <a:pt x="179991" y="79764"/>
                </a:lnTo>
                <a:lnTo>
                  <a:pt x="182881" y="1028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apanese Parchment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Japanese Parchment</Template>
  <TotalTime>97</TotalTime>
  <Words>334</Words>
  <Application>Microsoft Office PowerPoint</Application>
  <PresentationFormat>On-screen Show (4:3)</PresentationFormat>
  <Paragraphs>37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Japanese Parchment</vt:lpstr>
      <vt:lpstr>Congruent Triangles</vt:lpstr>
      <vt:lpstr>What does it mean to be congruent?</vt:lpstr>
      <vt:lpstr>Congruent Triangles</vt:lpstr>
      <vt:lpstr>Definition of congruent triangles</vt:lpstr>
      <vt:lpstr>Describing parts of a triangle</vt:lpstr>
      <vt:lpstr>Postulate 12 Side-Side-Side (SSS) Postulate</vt:lpstr>
      <vt:lpstr>Postulate 13 Side-Angle-Side (SAS) Postulate</vt:lpstr>
      <vt:lpstr>Postulate 14 Angle-Side-Angle Postulate</vt:lpstr>
      <vt:lpstr>Angle-Angle-Side (AAS) Theorem</vt:lpstr>
      <vt:lpstr>HL Theorem</vt:lpstr>
      <vt:lpstr>Are these two overlapping triangles congruent?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Congruent Triangles</dc:title>
  <dc:creator>Ameena</dc:creator>
  <cp:lastModifiedBy>Ameena</cp:lastModifiedBy>
  <cp:revision>11</cp:revision>
  <dcterms:created xsi:type="dcterms:W3CDTF">2008-04-15T15:02:11Z</dcterms:created>
  <dcterms:modified xsi:type="dcterms:W3CDTF">2008-04-15T16:39:18Z</dcterms:modified>
</cp:coreProperties>
</file>